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gif" ContentType="image/gif"/>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slides/slide1.xml" ContentType="application/vnd.openxmlformats-officedocument.presentationml.slid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slides/slide2.xml" ContentType="application/vnd.openxmlformats-officedocument.presentationml.slide+xml"/>
  <Override PartName="/ppt/slides/slide3.xml" ContentType="application/vnd.openxmlformats-officedocument.presentationml.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slides/slide8.xml" ContentType="application/vnd.openxmlformats-officedocument.presentationml.slide+xml"/>
  <Override PartName="/ppt/slides/slide9.xml" ContentType="application/vnd.openxmlformats-officedocument.presentationml.slide+xml"/>
  <Override PartName="/ppt/tags/tag10.xml" ContentType="application/vnd.openxmlformats-officedocument.presentationml.tags+xml"/>
  <Override PartName="/ppt/slides/slide10.xml" ContentType="application/vnd.openxmlformats-officedocument.presentationml.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s/slide11.xml" ContentType="application/vnd.openxmlformats-officedocument.presentationml.slide+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slides/slide12.xml" ContentType="application/vnd.openxmlformats-officedocument.presentationml.sl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slides/slide13.xml" ContentType="application/vnd.openxmlformats-officedocument.presentationml.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slides/slide14.xml" ContentType="application/vnd.openxmlformats-officedocument.presentationml.slide+xml"/>
  <Override PartName="/ppt/tags/tag26.xml" ContentType="application/vnd.openxmlformats-officedocument.presentationml.tags+xml"/>
  <Override PartName="/ppt/tags/tag27.xml" ContentType="application/vnd.openxmlformats-officedocument.presentationml.tags+xml"/>
  <Override PartName="/ppt/slides/slide15.xml" ContentType="application/vnd.openxmlformats-officedocument.presentationml.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slides/slide16.xml" ContentType="application/vnd.openxmlformats-officedocument.presentationml.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s/slide17.xml" ContentType="application/vnd.openxmlformats-officedocument.presentationml.slide+xml"/>
  <Override PartName="/ppt/tags/tag37.xml" ContentType="application/vnd.openxmlformats-officedocument.presentationml.tags+xml"/>
  <Override PartName="/ppt/tags/tag38.xml" ContentType="application/vnd.openxmlformats-officedocument.presentationml.tags+xml"/>
  <Override PartName="/ppt/slides/slide18.xml" ContentType="application/vnd.openxmlformats-officedocument.presentationml.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slides/slide19.xml" ContentType="application/vnd.openxmlformats-officedocument.presentationml.slide+xml"/>
  <Override PartName="/ppt/slides/slide20.xml" ContentType="application/vnd.openxmlformats-officedocument.presentationml.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slides/slide21.xml" ContentType="application/vnd.openxmlformats-officedocument.presentationml.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s/slide22.xml" ContentType="application/vnd.openxmlformats-officedocument.presentationml.slide+xml"/>
  <Override PartName="/ppt/tags/tag52.xml" ContentType="application/vnd.openxmlformats-officedocument.presentationml.tags+xml"/>
  <Override PartName="/ppt/tags/tag53.xml" ContentType="application/vnd.openxmlformats-officedocument.presentationml.tags+xml"/>
  <Override PartName="/ppt/notesSlides/notesSlide9.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slides/slide23.xml" ContentType="application/vnd.openxmlformats-officedocument.presentationml.slide+xml"/>
  <Override PartName="/ppt/tags/tag56.xml" ContentType="application/vnd.openxmlformats-officedocument.presentationml.tags+xml"/>
  <Override PartName="/ppt/tags/tag57.xml" ContentType="application/vnd.openxmlformats-officedocument.presentationml.tags+xml"/>
  <Override PartName="/ppt/notesSlides/notesSlide1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slides/slide24.xml" ContentType="application/vnd.openxmlformats-officedocument.presentationml.slide+xml"/>
  <Override PartName="/ppt/tags/tag60.xml" ContentType="application/vnd.openxmlformats-officedocument.presentationml.tags+xml"/>
  <Override PartName="/ppt/slides/slide25.xml" ContentType="application/vnd.openxmlformats-officedocument.presentationml.slide+xml"/>
  <Override PartName="/ppt/tags/tag61.xml" ContentType="application/vnd.openxmlformats-officedocument.presentationml.tags+xml"/>
  <Override PartName="/ppt/tags/tag62.xml" ContentType="application/vnd.openxmlformats-officedocument.presentationml.tags+xml"/>
  <Override PartName="/ppt/notesSlides/notesSlide1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slides/slide26.xml" ContentType="application/vnd.openxmlformats-officedocument.presentationml.slide+xml"/>
  <Override PartName="/ppt/tags/tag65.xml" ContentType="application/vnd.openxmlformats-officedocument.presentationml.tags+xml"/>
  <Override PartName="/ppt/slides/slide27.xml" ContentType="application/vnd.openxmlformats-officedocument.presentationml.slide+xml"/>
  <Override PartName="/ppt/tags/tag66.xml" ContentType="application/vnd.openxmlformats-officedocument.presentationml.tags+xml"/>
  <Override PartName="/ppt/tags/tag67.xml" ContentType="application/vnd.openxmlformats-officedocument.presentationml.tags+xml"/>
  <Override PartName="/ppt/slides/slide28.xml" ContentType="application/vnd.openxmlformats-officedocument.presentationml.slide+xml"/>
  <Override PartName="/ppt/slides/slide29.xml" ContentType="application/vnd.openxmlformats-officedocument.presentationml.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slides/slide30.xml" ContentType="application/vnd.openxmlformats-officedocument.presentationml.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s/slide31.xml" ContentType="application/vnd.openxmlformats-officedocument.presentationml.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s/slide32.xml" ContentType="application/vnd.openxmlformats-officedocument.presentationml.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slides/slide33.xml" ContentType="application/vnd.openxmlformats-officedocument.presentationml.slide+xml"/>
  <Override PartName="/ppt/slides/slide34.xml" ContentType="application/vnd.openxmlformats-officedocument.presentationml.slide+xml"/>
  <Override PartName="/ppt/tags/tag82.xml" ContentType="application/vnd.openxmlformats-officedocument.presentationml.tags+xml"/>
  <Override PartName="/ppt/tags/tag83.xml" ContentType="application/vnd.openxmlformats-officedocument.presentationml.tags+xml"/>
  <Override PartName="/ppt/notesSlides/notesSlide1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tags/tag86.xml" ContentType="application/vnd.openxmlformats-officedocument.presentationml.tags+xml"/>
  <Override PartName="/ppt/notesSlides/notesSlide1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slides/slide40.xml" ContentType="application/vnd.openxmlformats-officedocument.presentationml.slide+xml"/>
  <Override PartName="/ppt/tags/tag89.xml" ContentType="application/vnd.openxmlformats-officedocument.presentationml.tags+xml"/>
  <Override PartName="/ppt/notesSlides/notesSlide1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slides/slide41.xml" ContentType="application/vnd.openxmlformats-officedocument.presentationml.slide+xml"/>
  <Override PartName="/ppt/tags/tag92.xml" ContentType="application/vnd.openxmlformats-officedocument.presentationml.tags+xml"/>
  <Override PartName="/ppt/notesSlides/notesSlide1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Lst>
  <p:sldSz type="screen16x9" cy="5143500" cx="9144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099" autoAdjust="0"/>
    <p:restoredTop sz="0"/>
  </p:normalViewPr>
  <p:slideViewPr>
    <p:cSldViewPr>
      <p:cViewPr varScale="1">
        <p:scale>
          <a:sx n="114" d="100"/>
          <a:sy n="114" d="100"/>
        </p:scale>
        <p:origin x="144" y="180"/>
      </p:cViewPr>
    </p:cSldViewPr>
  </p:slideViewPr>
  <p:notesTextViewPr>
    <p:cViewPr>
      <p:scale>
        <a:sx n="1" d="1"/>
        <a:sy n="1" d="1"/>
      </p:scale>
      <p:origin x="0" y="0"/>
    </p:cViewPr>
  </p:notesTextViewPr>
  <p:notesViewPr>
    <p:cSldViewPr>
      <p:cViewPr>
        <p:scale>
          <a:sx n="66" d="100"/>
          <a:sy n="66" d="100"/>
        </p:scale>
        <p:origin x="0" y="0"/>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tableStyles" Target="tableStyle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s>
</file>

<file path=ppt/ink/ink10.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11.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12.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13.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14.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15.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16.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17.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18.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19.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2.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20.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21.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22.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3.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4.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5.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6.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7.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8.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ink/ink9.xml><?xml version="1.0" encoding="utf-8"?>
<ink xmlns="http://www.w3.org/2003/InkML">
  <definitions>
    <brush xml:id="br1">
      <brushProperty name="color" value="#000000"/>
      <brushProperty name="width" value="0.01984375" units="cm"/>
      <brushProperty name="tip" value="ellipse"/>
      <brushProperty name="fitToCurve" value="1"/>
      <brushProperty name="height" value="0.01984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ink>
</file>

<file path=ppt/notesMasters/_rels/notesMaster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81" name="Shape 2"/>
        <p:cNvGrpSpPr/>
        <p:nvPr/>
      </p:nvGrpSpPr>
      <p:grpSpPr>
        <a:xfrm>
          <a:off x="0" y="0"/>
          <a:ext cx="0" cy="0"/>
          <a:chOff x="0" y="0"/>
          <a:chExt cx="0" cy="0"/>
        </a:xfrm>
      </p:grpSpPr>
      <p:sp>
        <p:nvSpPr>
          <p:cNvPr id="1048833" name="Google Shape;3;n"/>
          <p:cNvSpPr>
            <a:spLocks noChangeAspect="1" noRot="1" noGrp="1"/>
          </p:cNvSpPr>
          <p:nvPr>
            <p:ph type="sldImg" idx="2"/>
            <p:custDataLst>
              <p:tags r:id="rId1"/>
            </p:custDataLst>
          </p:nvPr>
        </p:nvSpPr>
        <p:spPr>
          <a:xfrm>
            <a:off x="381300" y="685800"/>
            <a:ext cx="6096075" cy="3429000"/>
          </a:xfrm>
          <a:custGeom>
            <a:avLst/>
            <a:ah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834" name="Google Shape;4;n"/>
          <p:cNvSpPr txBox="1">
            <a:spLocks noGrp="1"/>
          </p:cNvSpPr>
          <p:nvPr>
            <p:ph type="body" idx="1"/>
            <p:custDataLst>
              <p:tags r:id="rId2"/>
            </p:custDataLst>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ct val="0"/>
              </a:spcBef>
              <a:spcAft>
                <a:spcPct val="0"/>
              </a:spcAft>
              <a:buSzPts val="1100"/>
              <a:buChar char="●"/>
              <a:defRPr sz="1100"/>
            </a:lvl1pPr>
            <a:lvl2pPr indent="-298450" lvl="1" marL="914400">
              <a:spcBef>
                <a:spcPct val="0"/>
              </a:spcBef>
              <a:spcAft>
                <a:spcPct val="0"/>
              </a:spcAft>
              <a:buSzPts val="1100"/>
              <a:buChar char="○"/>
              <a:defRPr sz="1100"/>
            </a:lvl2pPr>
            <a:lvl3pPr indent="-298450" lvl="2" marL="1371600">
              <a:spcBef>
                <a:spcPct val="0"/>
              </a:spcBef>
              <a:spcAft>
                <a:spcPct val="0"/>
              </a:spcAft>
              <a:buSzPts val="1100"/>
              <a:buChar char="■"/>
              <a:defRPr sz="1100"/>
            </a:lvl3pPr>
            <a:lvl4pPr indent="-298450" lvl="3" marL="1828800">
              <a:spcBef>
                <a:spcPct val="0"/>
              </a:spcBef>
              <a:spcAft>
                <a:spcPct val="0"/>
              </a:spcAft>
              <a:buSzPts val="1100"/>
              <a:buChar char="●"/>
              <a:defRPr sz="1100"/>
            </a:lvl4pPr>
            <a:lvl5pPr indent="-298450" lvl="4" marL="2286000">
              <a:spcBef>
                <a:spcPct val="0"/>
              </a:spcBef>
              <a:spcAft>
                <a:spcPct val="0"/>
              </a:spcAft>
              <a:buSzPts val="1100"/>
              <a:buChar char="○"/>
              <a:defRPr sz="1100"/>
            </a:lvl5pPr>
            <a:lvl6pPr indent="-298450" lvl="5" marL="2743200">
              <a:spcBef>
                <a:spcPct val="0"/>
              </a:spcBef>
              <a:spcAft>
                <a:spcPct val="0"/>
              </a:spcAft>
              <a:buSzPts val="1100"/>
              <a:buChar char="■"/>
              <a:defRPr sz="1100"/>
            </a:lvl6pPr>
            <a:lvl7pPr indent="-298450" lvl="6" marL="3200400">
              <a:spcBef>
                <a:spcPct val="0"/>
              </a:spcBef>
              <a:spcAft>
                <a:spcPct val="0"/>
              </a:spcAft>
              <a:buSzPts val="1100"/>
              <a:buChar char="●"/>
              <a:defRPr sz="1100"/>
            </a:lvl7pPr>
            <a:lvl8pPr indent="-298450" lvl="7" marL="3657600">
              <a:spcBef>
                <a:spcPct val="0"/>
              </a:spcBef>
              <a:spcAft>
                <a:spcPct val="0"/>
              </a:spcAft>
              <a:buSzPts val="1100"/>
              <a:buChar char="○"/>
              <a:defRPr sz="1100"/>
            </a:lvl8pPr>
            <a:lvl9pPr indent="-298450" lvl="8" marL="4114800">
              <a:spcBef>
                <a:spcPct val="0"/>
              </a:spcBef>
              <a:spcAft>
                <a:spcPct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ct val="0"/>
      </a:spcBef>
      <a:spcAft>
        <a:spcPct val="0"/>
      </a:spcAft>
    </a:defPPr>
    <a:lvl1pPr algn="l" lvl="0"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tags" Target="../tags/tag5.xml"/><Relationship Id="rId3" Type="http://schemas.openxmlformats.org/officeDocument/2006/relationships/slide" Target="../slides/slide1.xml"/><Relationship Id="rId4"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tags" Target="../tags/tag59.xml"/><Relationship Id="rId3" Type="http://schemas.openxmlformats.org/officeDocument/2006/relationships/slide" Target="../slides/slide23.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tags" Target="../tags/tag64.xml"/><Relationship Id="rId3" Type="http://schemas.openxmlformats.org/officeDocument/2006/relationships/slide" Target="../slides/slide25.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tags" Target="../tags/tag85.xml"/><Relationship Id="rId3" Type="http://schemas.openxmlformats.org/officeDocument/2006/relationships/slide" Target="../slides/slide34.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slide" Target="../slides/slide39.xml"/><Relationship Id="rId4"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tags" Target="../tags/tag91.xml"/><Relationship Id="rId3" Type="http://schemas.openxmlformats.org/officeDocument/2006/relationships/slide" Target="../slides/slide40.xml"/><Relationship Id="rId4"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tags" Target="../tags/tag94.xml"/><Relationship Id="rId3" Type="http://schemas.openxmlformats.org/officeDocument/2006/relationships/slide" Target="../slides/slide41.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slide" Target="../slides/slide7.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tags" Target="../tags/tag17.xml"/><Relationship Id="rId3" Type="http://schemas.openxmlformats.org/officeDocument/2006/relationships/slide" Target="../slides/slide11.xml"/><Relationship Id="rId4"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tags" Target="../tags/tag20.xml"/><Relationship Id="rId3" Type="http://schemas.openxmlformats.org/officeDocument/2006/relationships/slide" Target="../slides/slide12.xml"/><Relationship Id="rId4"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slide" Target="../slides/slide13.xml"/><Relationship Id="rId4"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slide" Target="../slides/slide15.xml"/><Relationship Id="rId4"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tags" Target="../tags/tag43.xml"/><Relationship Id="rId3" Type="http://schemas.openxmlformats.org/officeDocument/2006/relationships/slide" Target="../slides/slide18.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tags" Target="../tags/tag48.xml"/><Relationship Id="rId3" Type="http://schemas.openxmlformats.org/officeDocument/2006/relationships/slide" Target="../slides/slide20.xml"/><Relationship Id="rId4"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tags" Target="../tags/tag55.xml"/><Relationship Id="rId3" Type="http://schemas.openxmlformats.org/officeDocument/2006/relationships/slide" Target="../slides/slide22.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 name="Shape 50"/>
        <p:cNvGrpSpPr/>
        <p:nvPr/>
      </p:nvGrpSpPr>
      <p:grpSpPr>
        <a:xfrm>
          <a:off x="0" y="0"/>
          <a:ext cx="0" cy="0"/>
          <a:chOff x="0" y="0"/>
          <a:chExt cx="0" cy="0"/>
        </a:xfrm>
      </p:grpSpPr>
      <p:sp>
        <p:nvSpPr>
          <p:cNvPr id="1048585" name="Google Shape;51;p: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586" name="Google Shape;52;p: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99"/>
        <p:cNvGrpSpPr/>
        <p:nvPr/>
      </p:nvGrpSpPr>
      <p:grpSpPr>
        <a:xfrm>
          <a:off x="0" y="0"/>
          <a:ext cx="0" cy="0"/>
          <a:chOff x="0" y="0"/>
          <a:chExt cx="0" cy="0"/>
        </a:xfrm>
      </p:grpSpPr>
      <p:sp>
        <p:nvSpPr>
          <p:cNvPr id="1048696" name="Google Shape;100;g25600192f59_0_60: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697" name="Google Shape;101;g25600192f59_0_60: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05"/>
        <p:cNvGrpSpPr/>
        <p:nvPr/>
      </p:nvGrpSpPr>
      <p:grpSpPr>
        <a:xfrm>
          <a:off x="0" y="0"/>
          <a:ext cx="0" cy="0"/>
          <a:chOff x="0" y="0"/>
          <a:chExt cx="0" cy="0"/>
        </a:xfrm>
      </p:grpSpPr>
      <p:sp>
        <p:nvSpPr>
          <p:cNvPr id="1048705" name="Google Shape;106;g2560018442c_0_52: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706" name="Google Shape;107;g2560018442c_0_52: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25"/>
        <p:cNvGrpSpPr/>
        <p:nvPr/>
      </p:nvGrpSpPr>
      <p:grpSpPr>
        <a:xfrm>
          <a:off x="0" y="0"/>
          <a:ext cx="0" cy="0"/>
          <a:chOff x="0" y="0"/>
          <a:chExt cx="0" cy="0"/>
        </a:xfrm>
      </p:grpSpPr>
      <p:sp>
        <p:nvSpPr>
          <p:cNvPr id="1048751" name="Google Shape;126;g2560018442c_2_4: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752" name="Google Shape;127;g2560018442c_2_4: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45"/>
        <p:cNvGrpSpPr/>
        <p:nvPr/>
      </p:nvGrpSpPr>
      <p:grpSpPr>
        <a:xfrm>
          <a:off x="0" y="0"/>
          <a:ext cx="0" cy="0"/>
          <a:chOff x="0" y="0"/>
          <a:chExt cx="0" cy="0"/>
        </a:xfrm>
      </p:grpSpPr>
      <p:sp>
        <p:nvSpPr>
          <p:cNvPr id="1048775" name="Google Shape;146;g259fd6a1993_0_0: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776" name="Google Shape;147;g259fd6a1993_0_0: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50"/>
        <p:cNvGrpSpPr/>
        <p:nvPr/>
      </p:nvGrpSpPr>
      <p:grpSpPr>
        <a:xfrm>
          <a:off x="0" y="0"/>
          <a:ext cx="0" cy="0"/>
          <a:chOff x="0" y="0"/>
          <a:chExt cx="0" cy="0"/>
        </a:xfrm>
      </p:grpSpPr>
      <p:sp>
        <p:nvSpPr>
          <p:cNvPr id="1048778" name="Google Shape;151;g259fd6a1993_0_6: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779" name="Google Shape;152;g259fd6a1993_0_6: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55"/>
        <p:cNvGrpSpPr/>
        <p:nvPr/>
      </p:nvGrpSpPr>
      <p:grpSpPr>
        <a:xfrm>
          <a:off x="0" y="0"/>
          <a:ext cx="0" cy="0"/>
          <a:chOff x="0" y="0"/>
          <a:chExt cx="0" cy="0"/>
        </a:xfrm>
      </p:grpSpPr>
      <p:sp>
        <p:nvSpPr>
          <p:cNvPr id="1048783" name="Google Shape;156;g25600192f59_0_85: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784" name="Google Shape;157;g25600192f59_0_85: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63"/>
        <p:cNvGrpSpPr/>
        <p:nvPr/>
      </p:nvGrpSpPr>
      <p:grpSpPr>
        <a:xfrm>
          <a:off x="0" y="0"/>
          <a:ext cx="0" cy="0"/>
          <a:chOff x="0" y="0"/>
          <a:chExt cx="0" cy="0"/>
        </a:xfrm>
      </p:grpSpPr>
      <p:sp>
        <p:nvSpPr>
          <p:cNvPr id="1048616" name="Google Shape;64;g2560018442c_0_35: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617" name="Google Shape;65;g2560018442c_0_35: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75"/>
        <p:cNvGrpSpPr/>
        <p:nvPr/>
      </p:nvGrpSpPr>
      <p:grpSpPr>
        <a:xfrm>
          <a:off x="0" y="0"/>
          <a:ext cx="0" cy="0"/>
          <a:chOff x="0" y="0"/>
          <a:chExt cx="0" cy="0"/>
        </a:xfrm>
      </p:grpSpPr>
      <p:sp>
        <p:nvSpPr>
          <p:cNvPr id="1048637" name="Google Shape;76;g25600192f59_0_0: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638" name="Google Shape;77;g25600192f59_0_0: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75"/>
        <p:cNvGrpSpPr/>
        <p:nvPr/>
      </p:nvGrpSpPr>
      <p:grpSpPr>
        <a:xfrm>
          <a:off x="0" y="0"/>
          <a:ext cx="0" cy="0"/>
          <a:chOff x="0" y="0"/>
          <a:chExt cx="0" cy="0"/>
        </a:xfrm>
      </p:grpSpPr>
      <p:sp>
        <p:nvSpPr>
          <p:cNvPr id="1048640" name="Google Shape;76;g25600192f59_0_0: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641" name="Google Shape;77;g25600192f59_0_0: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81"/>
        <p:cNvGrpSpPr/>
        <p:nvPr/>
      </p:nvGrpSpPr>
      <p:grpSpPr>
        <a:xfrm>
          <a:off x="0" y="0"/>
          <a:ext cx="0" cy="0"/>
          <a:chOff x="0" y="0"/>
          <a:chExt cx="0" cy="0"/>
        </a:xfrm>
      </p:grpSpPr>
      <p:sp>
        <p:nvSpPr>
          <p:cNvPr id="1048645" name="Google Shape;82;g25600192f59_0_10: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646" name="Google Shape;83;g25600192f59_0_10: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87"/>
        <p:cNvGrpSpPr/>
        <p:nvPr/>
      </p:nvGrpSpPr>
      <p:grpSpPr>
        <a:xfrm>
          <a:off x="0" y="0"/>
          <a:ext cx="0" cy="0"/>
          <a:chOff x="0" y="0"/>
          <a:chExt cx="0" cy="0"/>
        </a:xfrm>
      </p:grpSpPr>
      <p:sp>
        <p:nvSpPr>
          <p:cNvPr id="1048656" name="Google Shape;88;g2560018442c_0_44: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657" name="Google Shape;89;g2560018442c_0_44: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87"/>
        <p:cNvGrpSpPr/>
        <p:nvPr/>
      </p:nvGrpSpPr>
      <p:grpSpPr>
        <a:xfrm>
          <a:off x="0" y="0"/>
          <a:ext cx="0" cy="0"/>
          <a:chOff x="0" y="0"/>
          <a:chExt cx="0" cy="0"/>
        </a:xfrm>
      </p:grpSpPr>
      <p:sp>
        <p:nvSpPr>
          <p:cNvPr id="1048672" name="Google Shape;88;g2560018442c_0_44: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673" name="Google Shape;89;g2560018442c_0_44: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0" name="Shape 87"/>
        <p:cNvGrpSpPr/>
        <p:nvPr/>
      </p:nvGrpSpPr>
      <p:grpSpPr>
        <a:xfrm>
          <a:off x="0" y="0"/>
          <a:ext cx="0" cy="0"/>
          <a:chOff x="0" y="0"/>
          <a:chExt cx="0" cy="0"/>
        </a:xfrm>
      </p:grpSpPr>
      <p:sp>
        <p:nvSpPr>
          <p:cNvPr id="1048682" name="Google Shape;88;g2560018442c_0_44: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683" name="Google Shape;89;g2560018442c_0_44: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93"/>
        <p:cNvGrpSpPr/>
        <p:nvPr/>
      </p:nvGrpSpPr>
      <p:grpSpPr>
        <a:xfrm>
          <a:off x="0" y="0"/>
          <a:ext cx="0" cy="0"/>
          <a:chOff x="0" y="0"/>
          <a:chExt cx="0" cy="0"/>
        </a:xfrm>
      </p:grpSpPr>
      <p:sp>
        <p:nvSpPr>
          <p:cNvPr id="1048692" name="Google Shape;94;g2560018442c_0_48:notes"/>
          <p:cNvSpPr>
            <a:spLocks noChangeAspect="1" noRot="1" noGrp="1"/>
          </p:cNvSpPr>
          <p:nvPr>
            <p:ph type="sldImg" idx="2"/>
            <p:custDataLst>
              <p:tags r:id="rId1"/>
            </p:custDataLst>
          </p:nvPr>
        </p:nvSpPr>
        <p:spPr>
          <a:xfrm>
            <a:off x="381000" y="685800"/>
            <a:ext cx="6096000" cy="3429000"/>
          </a:xfrm>
          <a:custGeom>
            <a:avLst/>
            <a:ahLst/>
            <a:rect l="l" t="t" r="r" b="b"/>
            <a:pathLst>
              <a:path w="119999" h="119999" extrusionOk="0">
                <a:moveTo>
                  <a:pt x="0" y="0"/>
                </a:moveTo>
                <a:lnTo>
                  <a:pt x="120000" y="0"/>
                </a:lnTo>
                <a:lnTo>
                  <a:pt x="120000" y="120000"/>
                </a:lnTo>
                <a:lnTo>
                  <a:pt x="0" y="120000"/>
                </a:lnTo>
                <a:close/>
              </a:path>
            </a:pathLst>
          </a:custGeom>
        </p:spPr>
      </p:sp>
      <p:sp>
        <p:nvSpPr>
          <p:cNvPr id="1048693" name="Google Shape;95;g2560018442c_0_48:notes"/>
          <p:cNvSpPr txBox="1">
            <a:spLocks noGrp="1"/>
          </p:cNvSpPr>
          <p:nvPr>
            <p:ph type="body" idx="1"/>
            <p:custDataLst>
              <p:tags r:id="rId2"/>
            </p:custDataLst>
          </p:nvPr>
        </p:nvSpPr>
        <p:spPr>
          <a:xfrm>
            <a:off x="685800" y="4343400"/>
            <a:ext cx="5486400" cy="4114800"/>
          </a:xfrm>
          <a:prstGeom prst="rect"/>
        </p:spPr>
        <p:txBody>
          <a:bodyPr anchor="t" anchorCtr="0" bIns="91425" lIns="91425" rIns="91425" spcFirstLastPara="1" tIns="91425" wrap="square">
            <a:noAutofit/>
          </a:bodyPr>
          <a:p>
            <a:pPr algn="l" indent="0" lvl="0" marL="0" rtl="0">
              <a:spcBef>
                <a:spcPct val="0"/>
              </a:spcBef>
              <a:spcAft>
                <a:spcPct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94" name=""/>
        <p:cNvGrpSpPr/>
        <p:nvPr/>
      </p:nvGrpSpPr>
      <p:grpSpPr>
        <a:xfrm>
          <a:off x="0" y="0"/>
          <a:ext cx="0" cy="0"/>
          <a:chOff x="0" y="0"/>
          <a:chExt cx="0" cy="0"/>
        </a:xfrm>
      </p:grpSpPr>
      <p:sp>
        <p:nvSpPr>
          <p:cNvPr id="1048630" name="Title 1"/>
          <p:cNvSpPr>
            <a:spLocks noGrp="1"/>
          </p:cNvSpPr>
          <p:nvPr>
            <p:ph type="ctrTitle"/>
          </p:nvPr>
        </p:nvSpPr>
        <p:spPr>
          <a:xfrm>
            <a:off x="1143000" y="841772"/>
            <a:ext cx="6858000" cy="1790700"/>
          </a:xfrm>
        </p:spPr>
        <p:txBody>
          <a:bodyPr anchor="b"/>
          <a:lstStyle>
            <a:lvl1pPr algn="ctr">
              <a:defRPr sz="3375"/>
            </a:lvl1pPr>
          </a:lstStyle>
          <a:p>
            <a:r>
              <a:rPr lang="en-US" smtClean="0"/>
              <a:t>Click to edit Master title style</a:t>
            </a:r>
            <a:endParaRPr lang="en-US"/>
          </a:p>
        </p:txBody>
      </p:sp>
      <p:sp>
        <p:nvSpPr>
          <p:cNvPr id="1048631" name="Subtitle 2"/>
          <p:cNvSpPr>
            <a:spLocks noGrp="1"/>
          </p:cNvSpPr>
          <p:nvPr>
            <p:ph type="subTitle" idx="1"/>
          </p:nvPr>
        </p:nvSpPr>
        <p:spPr>
          <a:xfrm>
            <a:off x="1143000" y="2701529"/>
            <a:ext cx="6858000" cy="1241822"/>
          </a:xfrm>
        </p:spPr>
        <p:txBody>
          <a:bodyPr/>
          <a:lstStyle>
            <a:lvl1pPr algn="ctr" indent="0" marL="0">
              <a:buNone/>
              <a:defRPr sz="1350"/>
            </a:lvl1pPr>
            <a:lvl2pPr algn="ctr" indent="0" marL="257175">
              <a:buNone/>
              <a:defRPr sz="1125"/>
            </a:lvl2pPr>
            <a:lvl3pPr algn="ctr" indent="0" marL="514350">
              <a:buNone/>
              <a:defRPr sz="1015"/>
            </a:lvl3pPr>
            <a:lvl4pPr algn="ctr" indent="0" marL="771525">
              <a:buNone/>
              <a:defRPr sz="900"/>
            </a:lvl4pPr>
            <a:lvl5pPr algn="ctr" indent="0" marL="1028700">
              <a:buNone/>
              <a:defRPr sz="900"/>
            </a:lvl5pPr>
            <a:lvl6pPr algn="ctr" indent="0" marL="1285875">
              <a:buNone/>
              <a:defRPr sz="900"/>
            </a:lvl6pPr>
            <a:lvl7pPr algn="ctr" indent="0" marL="1543050">
              <a:buNone/>
              <a:defRPr sz="900"/>
            </a:lvl7pPr>
            <a:lvl8pPr algn="ctr" indent="0" marL="1800225">
              <a:buNone/>
              <a:defRPr sz="900"/>
            </a:lvl8pPr>
            <a:lvl9pPr algn="ctr" indent="0" marL="2057400">
              <a:buNone/>
              <a:defRPr sz="900"/>
            </a:lvl9pPr>
          </a:lstStyle>
          <a:p>
            <a:r>
              <a:rPr lang="en-US" smtClean="0"/>
              <a:t>Click to edit Master subtitle style</a:t>
            </a:r>
            <a:endParaRPr lang="en-US"/>
          </a:p>
        </p:txBody>
      </p:sp>
      <p:sp>
        <p:nvSpPr>
          <p:cNvPr id="1048632" name="Date Placeholder 3"/>
          <p:cNvSpPr>
            <a:spLocks noGrp="1"/>
          </p:cNvSpPr>
          <p:nvPr>
            <p:ph type="dt" sz="half" idx="10"/>
          </p:nvPr>
        </p:nvSpPr>
        <p:spPr/>
        <p:txBody>
          <a:bodyPr/>
          <a:p>
            <a:fld id="{7C88E4DF-5769-4838-898E-CE631E808ED1}" type="datetimeFigureOut">
              <a:rPr lang="en-US" smtClean="0"/>
              <a:t>7/24/2023</a:t>
            </a:fld>
            <a:endParaRPr lang="en-US"/>
          </a:p>
        </p:txBody>
      </p:sp>
      <p:sp>
        <p:nvSpPr>
          <p:cNvPr id="1048633" name="Footer Placeholder 4"/>
          <p:cNvSpPr>
            <a:spLocks noGrp="1"/>
          </p:cNvSpPr>
          <p:nvPr>
            <p:ph type="ftr" sz="quarter" idx="11"/>
          </p:nvPr>
        </p:nvSpPr>
        <p:spPr/>
        <p:txBody>
          <a:bodyPr/>
          <a:p>
            <a:endParaRPr lang="en-US"/>
          </a:p>
        </p:txBody>
      </p:sp>
      <p:sp>
        <p:nvSpPr>
          <p:cNvPr id="1048634" name="Slide Number Placeholder 5"/>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hf dt="0" ftr="0" hdr="0" sldNum="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79" name=""/>
        <p:cNvGrpSpPr/>
        <p:nvPr/>
      </p:nvGrpSpPr>
      <p:grpSpPr>
        <a:xfrm>
          <a:off x="0" y="0"/>
          <a:ext cx="0" cy="0"/>
          <a:chOff x="0" y="0"/>
          <a:chExt cx="0" cy="0"/>
        </a:xfrm>
      </p:grpSpPr>
      <p:sp>
        <p:nvSpPr>
          <p:cNvPr id="1048822" name="Title 1"/>
          <p:cNvSpPr>
            <a:spLocks noGrp="1"/>
          </p:cNvSpPr>
          <p:nvPr>
            <p:ph type="title"/>
          </p:nvPr>
        </p:nvSpPr>
        <p:spPr/>
        <p:txBody>
          <a:bodyPr/>
          <a:p>
            <a:r>
              <a:rPr lang="en-US" smtClean="0"/>
              <a:t>Click to edit Master title style</a:t>
            </a:r>
            <a:endParaRPr lang="en-US"/>
          </a:p>
        </p:txBody>
      </p:sp>
      <p:sp>
        <p:nvSpPr>
          <p:cNvPr id="1048823"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24" name="Date Placeholder 3"/>
          <p:cNvSpPr>
            <a:spLocks noGrp="1"/>
          </p:cNvSpPr>
          <p:nvPr>
            <p:ph type="dt" sz="half" idx="10"/>
          </p:nvPr>
        </p:nvSpPr>
        <p:spPr/>
        <p:txBody>
          <a:bodyPr/>
          <a:p>
            <a:fld id="{E8FD0B7A-F5DD-4F40-B4CB-3B2C354B893A}" type="datetimeFigureOut">
              <a:rPr lang="en-US" smtClean="0"/>
              <a:t>7/24/2023</a:t>
            </a:fld>
            <a:endParaRPr lang="en-US"/>
          </a:p>
        </p:txBody>
      </p:sp>
      <p:sp>
        <p:nvSpPr>
          <p:cNvPr id="1048825" name="Footer Placeholder 4"/>
          <p:cNvSpPr>
            <a:spLocks noGrp="1"/>
          </p:cNvSpPr>
          <p:nvPr>
            <p:ph type="ftr" sz="quarter" idx="11"/>
          </p:nvPr>
        </p:nvSpPr>
        <p:spPr/>
        <p:txBody>
          <a:bodyPr/>
          <a:p>
            <a:endParaRPr lang="en-US"/>
          </a:p>
        </p:txBody>
      </p:sp>
      <p:sp>
        <p:nvSpPr>
          <p:cNvPr id="1048826" name="Slide Number Placeholder 5"/>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hf dt="0" ftr="0" hdr="0" sldNum="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74" name=""/>
        <p:cNvGrpSpPr/>
        <p:nvPr/>
      </p:nvGrpSpPr>
      <p:grpSpPr>
        <a:xfrm>
          <a:off x="0" y="0"/>
          <a:ext cx="0" cy="0"/>
          <a:chOff x="0" y="0"/>
          <a:chExt cx="0" cy="0"/>
        </a:xfrm>
      </p:grpSpPr>
      <p:sp>
        <p:nvSpPr>
          <p:cNvPr id="1048793" name="Vertical Title 1"/>
          <p:cNvSpPr>
            <a:spLocks noGrp="1"/>
          </p:cNvSpPr>
          <p:nvPr>
            <p:ph type="title" orient="vert"/>
          </p:nvPr>
        </p:nvSpPr>
        <p:spPr>
          <a:xfrm>
            <a:off x="6629400" y="205979"/>
            <a:ext cx="2057400" cy="4388644"/>
          </a:xfrm>
        </p:spPr>
        <p:txBody>
          <a:bodyPr vert="eaVert"/>
          <a:p>
            <a:r>
              <a:rPr lang="en-US" smtClean="0"/>
              <a:t>Click to edit Master title style</a:t>
            </a:r>
            <a:endParaRPr lang="en-US"/>
          </a:p>
        </p:txBody>
      </p:sp>
      <p:sp>
        <p:nvSpPr>
          <p:cNvPr id="1048794" name="Vertical Text Placeholder 2"/>
          <p:cNvSpPr>
            <a:spLocks noGrp="1"/>
          </p:cNvSpPr>
          <p:nvPr>
            <p:ph type="body" orient="vert" idx="1"/>
          </p:nvPr>
        </p:nvSpPr>
        <p:spPr>
          <a:xfrm>
            <a:off x="457200" y="205979"/>
            <a:ext cx="6052930" cy="4388644"/>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95" name="Date Placeholder 3"/>
          <p:cNvSpPr>
            <a:spLocks noGrp="1"/>
          </p:cNvSpPr>
          <p:nvPr>
            <p:ph type="dt" sz="half" idx="10"/>
          </p:nvPr>
        </p:nvSpPr>
        <p:spPr/>
        <p:txBody>
          <a:bodyPr/>
          <a:p>
            <a:fld id="{E8FD0B7A-F5DD-4F40-B4CB-3B2C354B893A}" type="datetimeFigureOut">
              <a:rPr lang="en-US" smtClean="0"/>
              <a:t>7/24/2023</a:t>
            </a:fld>
            <a:endParaRPr lang="en-US"/>
          </a:p>
        </p:txBody>
      </p:sp>
      <p:sp>
        <p:nvSpPr>
          <p:cNvPr id="1048796" name="Footer Placeholder 4"/>
          <p:cNvSpPr>
            <a:spLocks noGrp="1"/>
          </p:cNvSpPr>
          <p:nvPr>
            <p:ph type="ftr" sz="quarter" idx="11"/>
          </p:nvPr>
        </p:nvSpPr>
        <p:spPr/>
        <p:txBody>
          <a:bodyPr/>
          <a:p>
            <a:endParaRPr lang="en-US"/>
          </a:p>
        </p:txBody>
      </p:sp>
      <p:sp>
        <p:nvSpPr>
          <p:cNvPr id="1048797" name="Slide Number Placeholder 5"/>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hf dt="0" ftr="0" hdr="0" sldNum="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57" name=""/>
        <p:cNvGrpSpPr/>
        <p:nvPr/>
      </p:nvGrpSpPr>
      <p:grpSpPr>
        <a:xfrm>
          <a:off x="0" y="0"/>
          <a:ext cx="0" cy="0"/>
          <a:chOff x="0" y="0"/>
          <a:chExt cx="0" cy="0"/>
        </a:xfrm>
      </p:grpSpPr>
      <p:sp>
        <p:nvSpPr>
          <p:cNvPr id="1048769" name="Title 1"/>
          <p:cNvSpPr>
            <a:spLocks noGrp="1"/>
          </p:cNvSpPr>
          <p:nvPr>
            <p:ph type="title"/>
          </p:nvPr>
        </p:nvSpPr>
        <p:spPr/>
        <p:txBody>
          <a:bodyPr/>
          <a:p>
            <a:r>
              <a:rPr lang="en-US" smtClean="0"/>
              <a:t>Click to edit Master title style</a:t>
            </a:r>
            <a:endParaRPr lang="en-US"/>
          </a:p>
        </p:txBody>
      </p:sp>
      <p:sp>
        <p:nvSpPr>
          <p:cNvPr id="1048770"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771" name="Footer Placeholder 3"/>
          <p:cNvSpPr>
            <a:spLocks noGrp="1"/>
          </p:cNvSpPr>
          <p:nvPr>
            <p:ph type="ftr" sz="quarter" idx="11"/>
          </p:nvPr>
        </p:nvSpPr>
        <p:spPr/>
        <p:txBody>
          <a:bodyPr/>
          <a:p>
            <a:endParaRPr lang="en-US"/>
          </a:p>
        </p:txBody>
      </p:sp>
      <p:sp>
        <p:nvSpPr>
          <p:cNvPr id="1048772"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55" name=""/>
        <p:cNvGrpSpPr/>
        <p:nvPr/>
      </p:nvGrpSpPr>
      <p:grpSpPr>
        <a:xfrm>
          <a:off x="0" y="0"/>
          <a:ext cx="0" cy="0"/>
          <a:chOff x="0" y="0"/>
          <a:chExt cx="0" cy="0"/>
        </a:xfrm>
      </p:grpSpPr>
      <p:sp>
        <p:nvSpPr>
          <p:cNvPr id="1048763" name="Title 1"/>
          <p:cNvSpPr>
            <a:spLocks noGrp="1"/>
          </p:cNvSpPr>
          <p:nvPr>
            <p:ph type="title"/>
          </p:nvPr>
        </p:nvSpPr>
        <p:spPr/>
        <p:txBody>
          <a:bodyPr/>
          <a:p>
            <a:r>
              <a:rPr lang="en-US" smtClean="0"/>
              <a:t>Click to edit Master title style</a:t>
            </a:r>
            <a:endParaRPr lang="en-US"/>
          </a:p>
        </p:txBody>
      </p:sp>
      <p:sp>
        <p:nvSpPr>
          <p:cNvPr id="1048764"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765" name="Footer Placeholder 3"/>
          <p:cNvSpPr>
            <a:spLocks noGrp="1"/>
          </p:cNvSpPr>
          <p:nvPr>
            <p:ph type="ftr" sz="quarter" idx="11"/>
          </p:nvPr>
        </p:nvSpPr>
        <p:spPr/>
        <p:txBody>
          <a:bodyPr/>
          <a:p>
            <a:endParaRPr lang="en-US"/>
          </a:p>
        </p:txBody>
      </p:sp>
      <p:sp>
        <p:nvSpPr>
          <p:cNvPr id="1048766"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53" name=""/>
        <p:cNvGrpSpPr/>
        <p:nvPr/>
      </p:nvGrpSpPr>
      <p:grpSpPr>
        <a:xfrm>
          <a:off x="0" y="0"/>
          <a:ext cx="0" cy="0"/>
          <a:chOff x="0" y="0"/>
          <a:chExt cx="0" cy="0"/>
        </a:xfrm>
      </p:grpSpPr>
      <p:sp>
        <p:nvSpPr>
          <p:cNvPr id="1048758" name="Title 1"/>
          <p:cNvSpPr>
            <a:spLocks noGrp="1"/>
          </p:cNvSpPr>
          <p:nvPr>
            <p:ph type="title"/>
          </p:nvPr>
        </p:nvSpPr>
        <p:spPr/>
        <p:txBody>
          <a:bodyPr/>
          <a:p>
            <a:r>
              <a:rPr lang="en-US" smtClean="0"/>
              <a:t>Click to edit Master title style</a:t>
            </a:r>
            <a:endParaRPr lang="en-US"/>
          </a:p>
        </p:txBody>
      </p:sp>
      <p:sp>
        <p:nvSpPr>
          <p:cNvPr id="1048759"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760" name="Footer Placeholder 3"/>
          <p:cNvSpPr>
            <a:spLocks noGrp="1"/>
          </p:cNvSpPr>
          <p:nvPr>
            <p:ph type="ftr" sz="quarter" idx="11"/>
          </p:nvPr>
        </p:nvSpPr>
        <p:spPr/>
        <p:txBody>
          <a:bodyPr/>
          <a:p>
            <a:endParaRPr lang="en-US"/>
          </a:p>
        </p:txBody>
      </p:sp>
      <p:sp>
        <p:nvSpPr>
          <p:cNvPr id="1048761"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51" name=""/>
        <p:cNvGrpSpPr/>
        <p:nvPr/>
      </p:nvGrpSpPr>
      <p:grpSpPr>
        <a:xfrm>
          <a:off x="0" y="0"/>
          <a:ext cx="0" cy="0"/>
          <a:chOff x="0" y="0"/>
          <a:chExt cx="0" cy="0"/>
        </a:xfrm>
      </p:grpSpPr>
      <p:sp>
        <p:nvSpPr>
          <p:cNvPr id="1048753" name="Title 1"/>
          <p:cNvSpPr>
            <a:spLocks noGrp="1"/>
          </p:cNvSpPr>
          <p:nvPr>
            <p:ph type="title"/>
          </p:nvPr>
        </p:nvSpPr>
        <p:spPr/>
        <p:txBody>
          <a:bodyPr/>
          <a:p>
            <a:r>
              <a:rPr lang="en-US" smtClean="0"/>
              <a:t>Click to edit Master title style</a:t>
            </a:r>
            <a:endParaRPr lang="en-US"/>
          </a:p>
        </p:txBody>
      </p:sp>
      <p:sp>
        <p:nvSpPr>
          <p:cNvPr id="1048754"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755" name="Footer Placeholder 3"/>
          <p:cNvSpPr>
            <a:spLocks noGrp="1"/>
          </p:cNvSpPr>
          <p:nvPr>
            <p:ph type="ftr" sz="quarter" idx="11"/>
          </p:nvPr>
        </p:nvSpPr>
        <p:spPr/>
        <p:txBody>
          <a:bodyPr/>
          <a:p>
            <a:endParaRPr lang="en-US"/>
          </a:p>
        </p:txBody>
      </p:sp>
      <p:sp>
        <p:nvSpPr>
          <p:cNvPr id="1048756"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46" name=""/>
        <p:cNvGrpSpPr/>
        <p:nvPr/>
      </p:nvGrpSpPr>
      <p:grpSpPr>
        <a:xfrm>
          <a:off x="0" y="0"/>
          <a:ext cx="0" cy="0"/>
          <a:chOff x="0" y="0"/>
          <a:chExt cx="0" cy="0"/>
        </a:xfrm>
      </p:grpSpPr>
      <p:sp>
        <p:nvSpPr>
          <p:cNvPr id="1048742" name="Title 1"/>
          <p:cNvSpPr>
            <a:spLocks noGrp="1"/>
          </p:cNvSpPr>
          <p:nvPr>
            <p:ph type="title"/>
          </p:nvPr>
        </p:nvSpPr>
        <p:spPr/>
        <p:txBody>
          <a:bodyPr/>
          <a:p>
            <a:r>
              <a:rPr lang="en-US" smtClean="0"/>
              <a:t>Click to edit Master title style</a:t>
            </a:r>
            <a:endParaRPr lang="en-US"/>
          </a:p>
        </p:txBody>
      </p:sp>
      <p:sp>
        <p:nvSpPr>
          <p:cNvPr id="1048743"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744" name="Footer Placeholder 3"/>
          <p:cNvSpPr>
            <a:spLocks noGrp="1"/>
          </p:cNvSpPr>
          <p:nvPr>
            <p:ph type="ftr" sz="quarter" idx="11"/>
          </p:nvPr>
        </p:nvSpPr>
        <p:spPr/>
        <p:txBody>
          <a:bodyPr/>
          <a:p>
            <a:endParaRPr lang="en-US"/>
          </a:p>
        </p:txBody>
      </p:sp>
      <p:sp>
        <p:nvSpPr>
          <p:cNvPr id="1048745"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40" name=""/>
        <p:cNvGrpSpPr/>
        <p:nvPr/>
      </p:nvGrpSpPr>
      <p:grpSpPr>
        <a:xfrm>
          <a:off x="0" y="0"/>
          <a:ext cx="0" cy="0"/>
          <a:chOff x="0" y="0"/>
          <a:chExt cx="0" cy="0"/>
        </a:xfrm>
      </p:grpSpPr>
      <p:sp>
        <p:nvSpPr>
          <p:cNvPr id="1048723" name="Title 1"/>
          <p:cNvSpPr>
            <a:spLocks noGrp="1"/>
          </p:cNvSpPr>
          <p:nvPr>
            <p:ph type="title"/>
          </p:nvPr>
        </p:nvSpPr>
        <p:spPr/>
        <p:txBody>
          <a:bodyPr/>
          <a:p>
            <a:r>
              <a:rPr lang="en-US" smtClean="0"/>
              <a:t>Click to edit Master title style</a:t>
            </a:r>
            <a:endParaRPr lang="en-US"/>
          </a:p>
        </p:txBody>
      </p:sp>
      <p:sp>
        <p:nvSpPr>
          <p:cNvPr id="1048724"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725" name="Footer Placeholder 3"/>
          <p:cNvSpPr>
            <a:spLocks noGrp="1"/>
          </p:cNvSpPr>
          <p:nvPr>
            <p:ph type="ftr" sz="quarter" idx="11"/>
          </p:nvPr>
        </p:nvSpPr>
        <p:spPr/>
        <p:txBody>
          <a:bodyPr/>
          <a:p>
            <a:endParaRPr lang="en-US"/>
          </a:p>
        </p:txBody>
      </p:sp>
      <p:sp>
        <p:nvSpPr>
          <p:cNvPr id="1048726"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38" name=""/>
        <p:cNvGrpSpPr/>
        <p:nvPr/>
      </p:nvGrpSpPr>
      <p:grpSpPr>
        <a:xfrm>
          <a:off x="0" y="0"/>
          <a:ext cx="0" cy="0"/>
          <a:chOff x="0" y="0"/>
          <a:chExt cx="0" cy="0"/>
        </a:xfrm>
      </p:grpSpPr>
      <p:sp>
        <p:nvSpPr>
          <p:cNvPr id="1048717" name="Title 1"/>
          <p:cNvSpPr>
            <a:spLocks noGrp="1"/>
          </p:cNvSpPr>
          <p:nvPr>
            <p:ph type="title"/>
          </p:nvPr>
        </p:nvSpPr>
        <p:spPr/>
        <p:txBody>
          <a:bodyPr/>
          <a:p>
            <a:r>
              <a:rPr lang="en-US" smtClean="0"/>
              <a:t>Click to edit Master title style</a:t>
            </a:r>
            <a:endParaRPr lang="en-US"/>
          </a:p>
        </p:txBody>
      </p:sp>
      <p:sp>
        <p:nvSpPr>
          <p:cNvPr id="1048718"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719" name="Footer Placeholder 3"/>
          <p:cNvSpPr>
            <a:spLocks noGrp="1"/>
          </p:cNvSpPr>
          <p:nvPr>
            <p:ph type="ftr" sz="quarter" idx="11"/>
          </p:nvPr>
        </p:nvSpPr>
        <p:spPr/>
        <p:txBody>
          <a:bodyPr/>
          <a:p>
            <a:endParaRPr lang="en-US"/>
          </a:p>
        </p:txBody>
      </p:sp>
      <p:sp>
        <p:nvSpPr>
          <p:cNvPr id="1048720"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36" name=""/>
        <p:cNvGrpSpPr/>
        <p:nvPr/>
      </p:nvGrpSpPr>
      <p:grpSpPr>
        <a:xfrm>
          <a:off x="0" y="0"/>
          <a:ext cx="0" cy="0"/>
          <a:chOff x="0" y="0"/>
          <a:chExt cx="0" cy="0"/>
        </a:xfrm>
      </p:grpSpPr>
      <p:sp>
        <p:nvSpPr>
          <p:cNvPr id="1048712" name="Title 1"/>
          <p:cNvSpPr>
            <a:spLocks noGrp="1"/>
          </p:cNvSpPr>
          <p:nvPr>
            <p:ph type="title"/>
          </p:nvPr>
        </p:nvSpPr>
        <p:spPr/>
        <p:txBody>
          <a:bodyPr/>
          <a:p>
            <a:r>
              <a:rPr lang="en-US" smtClean="0"/>
              <a:t>Click to edit Master title style</a:t>
            </a:r>
            <a:endParaRPr lang="en-US"/>
          </a:p>
        </p:txBody>
      </p:sp>
      <p:sp>
        <p:nvSpPr>
          <p:cNvPr id="1048713"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714" name="Footer Placeholder 3"/>
          <p:cNvSpPr>
            <a:spLocks noGrp="1"/>
          </p:cNvSpPr>
          <p:nvPr>
            <p:ph type="ftr" sz="quarter" idx="11"/>
          </p:nvPr>
        </p:nvSpPr>
        <p:spPr/>
        <p:txBody>
          <a:bodyPr/>
          <a:p>
            <a:endParaRPr lang="en-US"/>
          </a:p>
        </p:txBody>
      </p:sp>
      <p:sp>
        <p:nvSpPr>
          <p:cNvPr id="1048715"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16" name=""/>
        <p:cNvGrpSpPr/>
        <p:nvPr/>
      </p:nvGrpSpPr>
      <p:grpSpPr>
        <a:xfrm>
          <a:off x="0" y="0"/>
          <a:ext cx="0" cy="0"/>
          <a:chOff x="0" y="0"/>
          <a:chExt cx="0" cy="0"/>
        </a:xfrm>
      </p:grpSpPr>
      <p:sp>
        <p:nvSpPr>
          <p:cNvPr id="1048674" name="Title 1"/>
          <p:cNvSpPr>
            <a:spLocks noGrp="1"/>
          </p:cNvSpPr>
          <p:nvPr>
            <p:ph type="title"/>
          </p:nvPr>
        </p:nvSpPr>
        <p:spPr/>
        <p:txBody>
          <a:bodyPr/>
          <a:p>
            <a:r>
              <a:rPr lang="en-US" smtClean="0"/>
              <a:t>Click to edit Master title style</a:t>
            </a:r>
            <a:endParaRPr lang="en-US"/>
          </a:p>
        </p:txBody>
      </p:sp>
      <p:sp>
        <p:nvSpPr>
          <p:cNvPr id="1048675"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76" name="Date Placeholder 3"/>
          <p:cNvSpPr>
            <a:spLocks noGrp="1"/>
          </p:cNvSpPr>
          <p:nvPr>
            <p:ph type="dt" sz="half" idx="10"/>
          </p:nvPr>
        </p:nvSpPr>
        <p:spPr/>
        <p:txBody>
          <a:bodyPr/>
          <a:p>
            <a:fld id="{2FA909F5-F375-45AA-8EDA-B475C04643FE}" type="datetimeFigureOut">
              <a:rPr lang="en-US" smtClean="0"/>
              <a:t>7/24/2023</a:t>
            </a:fld>
            <a:endParaRPr lang="en-US"/>
          </a:p>
        </p:txBody>
      </p:sp>
      <p:sp>
        <p:nvSpPr>
          <p:cNvPr id="1048677" name="Footer Placeholder 4"/>
          <p:cNvSpPr>
            <a:spLocks noGrp="1"/>
          </p:cNvSpPr>
          <p:nvPr>
            <p:ph type="ftr" sz="quarter" idx="11"/>
          </p:nvPr>
        </p:nvSpPr>
        <p:spPr/>
        <p:txBody>
          <a:bodyPr/>
          <a:p>
            <a:endParaRPr lang="en-US"/>
          </a:p>
        </p:txBody>
      </p:sp>
      <p:sp>
        <p:nvSpPr>
          <p:cNvPr id="1048678" name="Slide Number Placeholder 5"/>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hf dt="0" ftr="0" hdr="0" sldNum="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34" name=""/>
        <p:cNvGrpSpPr/>
        <p:nvPr/>
      </p:nvGrpSpPr>
      <p:grpSpPr>
        <a:xfrm>
          <a:off x="0" y="0"/>
          <a:ext cx="0" cy="0"/>
          <a:chOff x="0" y="0"/>
          <a:chExt cx="0" cy="0"/>
        </a:xfrm>
      </p:grpSpPr>
      <p:sp>
        <p:nvSpPr>
          <p:cNvPr id="1048707" name="Title 1"/>
          <p:cNvSpPr>
            <a:spLocks noGrp="1"/>
          </p:cNvSpPr>
          <p:nvPr>
            <p:ph type="title"/>
          </p:nvPr>
        </p:nvSpPr>
        <p:spPr/>
        <p:txBody>
          <a:bodyPr/>
          <a:p>
            <a:r>
              <a:rPr lang="en-US" smtClean="0"/>
              <a:t>Click to edit Master title style</a:t>
            </a:r>
            <a:endParaRPr lang="en-US"/>
          </a:p>
        </p:txBody>
      </p:sp>
      <p:sp>
        <p:nvSpPr>
          <p:cNvPr id="1048708"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709" name="Footer Placeholder 3"/>
          <p:cNvSpPr>
            <a:spLocks noGrp="1"/>
          </p:cNvSpPr>
          <p:nvPr>
            <p:ph type="ftr" sz="quarter" idx="11"/>
          </p:nvPr>
        </p:nvSpPr>
        <p:spPr/>
        <p:txBody>
          <a:bodyPr/>
          <a:p>
            <a:endParaRPr lang="en-US"/>
          </a:p>
        </p:txBody>
      </p:sp>
      <p:sp>
        <p:nvSpPr>
          <p:cNvPr id="1048710"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29" name=""/>
        <p:cNvGrpSpPr/>
        <p:nvPr/>
      </p:nvGrpSpPr>
      <p:grpSpPr>
        <a:xfrm>
          <a:off x="0" y="0"/>
          <a:ext cx="0" cy="0"/>
          <a:chOff x="0" y="0"/>
          <a:chExt cx="0" cy="0"/>
        </a:xfrm>
      </p:grpSpPr>
      <p:sp>
        <p:nvSpPr>
          <p:cNvPr id="1048698" name="Title 1"/>
          <p:cNvSpPr>
            <a:spLocks noGrp="1"/>
          </p:cNvSpPr>
          <p:nvPr>
            <p:ph type="title"/>
          </p:nvPr>
        </p:nvSpPr>
        <p:spPr/>
        <p:txBody>
          <a:bodyPr/>
          <a:p>
            <a:r>
              <a:rPr lang="en-US" smtClean="0"/>
              <a:t>Click to edit Master title style</a:t>
            </a:r>
            <a:endParaRPr lang="en-US"/>
          </a:p>
        </p:txBody>
      </p:sp>
      <p:sp>
        <p:nvSpPr>
          <p:cNvPr id="1048699"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700" name="Footer Placeholder 3"/>
          <p:cNvSpPr>
            <a:spLocks noGrp="1"/>
          </p:cNvSpPr>
          <p:nvPr>
            <p:ph type="ftr" sz="quarter" idx="11"/>
          </p:nvPr>
        </p:nvSpPr>
        <p:spPr/>
        <p:txBody>
          <a:bodyPr/>
          <a:p>
            <a:endParaRPr lang="en-US"/>
          </a:p>
        </p:txBody>
      </p:sp>
      <p:sp>
        <p:nvSpPr>
          <p:cNvPr id="1048701"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21" name=""/>
        <p:cNvGrpSpPr/>
        <p:nvPr/>
      </p:nvGrpSpPr>
      <p:grpSpPr>
        <a:xfrm>
          <a:off x="0" y="0"/>
          <a:ext cx="0" cy="0"/>
          <a:chOff x="0" y="0"/>
          <a:chExt cx="0" cy="0"/>
        </a:xfrm>
      </p:grpSpPr>
      <p:sp>
        <p:nvSpPr>
          <p:cNvPr id="1048684" name="Title 1"/>
          <p:cNvSpPr>
            <a:spLocks noGrp="1"/>
          </p:cNvSpPr>
          <p:nvPr>
            <p:ph type="title"/>
          </p:nvPr>
        </p:nvSpPr>
        <p:spPr/>
        <p:txBody>
          <a:bodyPr/>
          <a:p>
            <a:r>
              <a:rPr lang="en-US" smtClean="0"/>
              <a:t>Click to edit Master title style</a:t>
            </a:r>
            <a:endParaRPr lang="en-US"/>
          </a:p>
        </p:txBody>
      </p:sp>
      <p:sp>
        <p:nvSpPr>
          <p:cNvPr id="1048685"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686" name="Footer Placeholder 3"/>
          <p:cNvSpPr>
            <a:spLocks noGrp="1"/>
          </p:cNvSpPr>
          <p:nvPr>
            <p:ph type="ftr" sz="quarter" idx="11"/>
          </p:nvPr>
        </p:nvSpPr>
        <p:spPr/>
        <p:txBody>
          <a:bodyPr/>
          <a:p>
            <a:endParaRPr lang="en-US"/>
          </a:p>
        </p:txBody>
      </p:sp>
      <p:sp>
        <p:nvSpPr>
          <p:cNvPr id="1048687"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11" name=""/>
        <p:cNvGrpSpPr/>
        <p:nvPr/>
      </p:nvGrpSpPr>
      <p:grpSpPr>
        <a:xfrm>
          <a:off x="0" y="0"/>
          <a:ext cx="0" cy="0"/>
          <a:chOff x="0" y="0"/>
          <a:chExt cx="0" cy="0"/>
        </a:xfrm>
      </p:grpSpPr>
      <p:sp>
        <p:nvSpPr>
          <p:cNvPr id="1048664" name="Title 1"/>
          <p:cNvSpPr>
            <a:spLocks noGrp="1"/>
          </p:cNvSpPr>
          <p:nvPr>
            <p:ph type="title"/>
          </p:nvPr>
        </p:nvSpPr>
        <p:spPr/>
        <p:txBody>
          <a:bodyPr/>
          <a:p>
            <a:r>
              <a:rPr lang="en-US" smtClean="0"/>
              <a:t>Click to edit Master title style</a:t>
            </a:r>
            <a:endParaRPr lang="en-US"/>
          </a:p>
        </p:txBody>
      </p:sp>
      <p:sp>
        <p:nvSpPr>
          <p:cNvPr id="1048665"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666" name="Footer Placeholder 3"/>
          <p:cNvSpPr>
            <a:spLocks noGrp="1"/>
          </p:cNvSpPr>
          <p:nvPr>
            <p:ph type="ftr" sz="quarter" idx="11"/>
          </p:nvPr>
        </p:nvSpPr>
        <p:spPr/>
        <p:txBody>
          <a:bodyPr/>
          <a:p>
            <a:endParaRPr lang="en-US"/>
          </a:p>
        </p:txBody>
      </p:sp>
      <p:sp>
        <p:nvSpPr>
          <p:cNvPr id="1048667"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09" name=""/>
        <p:cNvGrpSpPr/>
        <p:nvPr/>
      </p:nvGrpSpPr>
      <p:grpSpPr>
        <a:xfrm>
          <a:off x="0" y="0"/>
          <a:ext cx="0" cy="0"/>
          <a:chOff x="0" y="0"/>
          <a:chExt cx="0" cy="0"/>
        </a:xfrm>
      </p:grpSpPr>
      <p:sp>
        <p:nvSpPr>
          <p:cNvPr id="1048658" name="Title 1"/>
          <p:cNvSpPr>
            <a:spLocks noGrp="1"/>
          </p:cNvSpPr>
          <p:nvPr>
            <p:ph type="title"/>
          </p:nvPr>
        </p:nvSpPr>
        <p:spPr/>
        <p:txBody>
          <a:bodyPr/>
          <a:p>
            <a:r>
              <a:rPr lang="en-US" smtClean="0"/>
              <a:t>Click to edit Master title style</a:t>
            </a:r>
            <a:endParaRPr lang="en-US"/>
          </a:p>
        </p:txBody>
      </p:sp>
      <p:sp>
        <p:nvSpPr>
          <p:cNvPr id="1048659"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660" name="Footer Placeholder 3"/>
          <p:cNvSpPr>
            <a:spLocks noGrp="1"/>
          </p:cNvSpPr>
          <p:nvPr>
            <p:ph type="ftr" sz="quarter" idx="11"/>
          </p:nvPr>
        </p:nvSpPr>
        <p:spPr/>
        <p:txBody>
          <a:bodyPr/>
          <a:p>
            <a:endParaRPr lang="en-US"/>
          </a:p>
        </p:txBody>
      </p:sp>
      <p:sp>
        <p:nvSpPr>
          <p:cNvPr id="1048661"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04" name=""/>
        <p:cNvGrpSpPr/>
        <p:nvPr/>
      </p:nvGrpSpPr>
      <p:grpSpPr>
        <a:xfrm>
          <a:off x="0" y="0"/>
          <a:ext cx="0" cy="0"/>
          <a:chOff x="0" y="0"/>
          <a:chExt cx="0" cy="0"/>
        </a:xfrm>
      </p:grpSpPr>
      <p:sp>
        <p:nvSpPr>
          <p:cNvPr id="1048647" name="Title 1"/>
          <p:cNvSpPr>
            <a:spLocks noGrp="1"/>
          </p:cNvSpPr>
          <p:nvPr>
            <p:ph type="title"/>
          </p:nvPr>
        </p:nvSpPr>
        <p:spPr/>
        <p:txBody>
          <a:bodyPr/>
          <a:p>
            <a:r>
              <a:rPr lang="en-US" smtClean="0"/>
              <a:t>Click to edit Master title style</a:t>
            </a:r>
            <a:endParaRPr lang="en-US"/>
          </a:p>
        </p:txBody>
      </p:sp>
      <p:sp>
        <p:nvSpPr>
          <p:cNvPr id="1048648"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649" name="Footer Placeholder 3"/>
          <p:cNvSpPr>
            <a:spLocks noGrp="1"/>
          </p:cNvSpPr>
          <p:nvPr>
            <p:ph type="ftr" sz="quarter" idx="11"/>
          </p:nvPr>
        </p:nvSpPr>
        <p:spPr/>
        <p:txBody>
          <a:bodyPr/>
          <a:p>
            <a:endParaRPr lang="en-US"/>
          </a:p>
        </p:txBody>
      </p:sp>
      <p:sp>
        <p:nvSpPr>
          <p:cNvPr id="1048650"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92" name=""/>
        <p:cNvGrpSpPr/>
        <p:nvPr/>
      </p:nvGrpSpPr>
      <p:grpSpPr>
        <a:xfrm>
          <a:off x="0" y="0"/>
          <a:ext cx="0" cy="0"/>
          <a:chOff x="0" y="0"/>
          <a:chExt cx="0" cy="0"/>
        </a:xfrm>
      </p:grpSpPr>
      <p:sp>
        <p:nvSpPr>
          <p:cNvPr id="1048624" name="Title 1"/>
          <p:cNvSpPr>
            <a:spLocks noGrp="1"/>
          </p:cNvSpPr>
          <p:nvPr>
            <p:ph type="title"/>
          </p:nvPr>
        </p:nvSpPr>
        <p:spPr/>
        <p:txBody>
          <a:bodyPr/>
          <a:p>
            <a:r>
              <a:rPr lang="en-US" smtClean="0"/>
              <a:t>Click to edit Master title style</a:t>
            </a:r>
            <a:endParaRPr lang="en-US"/>
          </a:p>
        </p:txBody>
      </p:sp>
      <p:sp>
        <p:nvSpPr>
          <p:cNvPr id="1048625" name="Date Placeholder 2"/>
          <p:cNvSpPr>
            <a:spLocks noGrp="1"/>
          </p:cNvSpPr>
          <p:nvPr>
            <p:ph type="dt" sz="half" idx="10"/>
          </p:nvPr>
        </p:nvSpPr>
        <p:spPr/>
        <p:txBody>
          <a:bodyPr/>
          <a:p>
            <a:fld id="{E8FD0B7A-F5DD-4F40-B4CB-3B2C354B893A}" type="datetimeFigureOut">
              <a:rPr lang="en-US" smtClean="0"/>
              <a:t>7/24/2023</a:t>
            </a:fld>
            <a:endParaRPr lang="en-US"/>
          </a:p>
        </p:txBody>
      </p:sp>
      <p:sp>
        <p:nvSpPr>
          <p:cNvPr id="1048626" name="Footer Placeholder 3"/>
          <p:cNvSpPr>
            <a:spLocks noGrp="1"/>
          </p:cNvSpPr>
          <p:nvPr>
            <p:ph type="ftr" sz="quarter" idx="11"/>
          </p:nvPr>
        </p:nvSpPr>
        <p:spPr/>
        <p:txBody>
          <a:bodyPr/>
          <a:p>
            <a:endParaRPr lang="en-US"/>
          </a:p>
        </p:txBody>
      </p:sp>
      <p:sp>
        <p:nvSpPr>
          <p:cNvPr id="1048627"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type="tx">
  <p:cSld name="Title and Text">
    <p:spTree>
      <p:nvGrpSpPr>
        <p:cNvPr id="178" name=""/>
        <p:cNvGrpSpPr/>
        <p:nvPr/>
      </p:nvGrpSpPr>
      <p:grpSpPr>
        <a:xfrm>
          <a:off x="0" y="0"/>
          <a:ext cx="0" cy="0"/>
          <a:chOff x="0" y="0"/>
          <a:chExt cx="0" cy="0"/>
        </a:xfrm>
      </p:grpSpPr>
      <p:sp>
        <p:nvSpPr>
          <p:cNvPr id="1048817" name="Title 1"/>
          <p:cNvSpPr>
            <a:spLocks noGrp="1"/>
          </p:cNvSpPr>
          <p:nvPr>
            <p:ph type="title"/>
          </p:nvPr>
        </p:nvSpPr>
        <p:spPr/>
        <p:txBody>
          <a:bodyPr/>
          <a:p>
            <a:r>
              <a:rPr lang="en-US" smtClean="0"/>
              <a:t>Click to edit Master title style</a:t>
            </a:r>
            <a:endParaRPr lang="en-US"/>
          </a:p>
        </p:txBody>
      </p:sp>
      <p:sp>
        <p:nvSpPr>
          <p:cNvPr id="1048818" name="Text Placeholder 2"/>
          <p:cNvSpPr>
            <a:spLocks noGrp="1"/>
          </p:cNvSpPr>
          <p:nvPr>
            <p:ph type="body"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19" name="Date Placeholder 3"/>
          <p:cNvSpPr>
            <a:spLocks noGrp="1"/>
          </p:cNvSpPr>
          <p:nvPr>
            <p:ph type="dt" sz="half" idx="10"/>
          </p:nvPr>
        </p:nvSpPr>
        <p:spPr/>
        <p:txBody>
          <a:bodyPr/>
          <a:p>
            <a:fld id="{E8FD0B7A-F5DD-4F40-B4CB-3B2C354B893A}" type="datetimeFigureOut">
              <a:rPr lang="en-US" smtClean="0"/>
              <a:t>7/24/2023</a:t>
            </a:fld>
            <a:endParaRPr lang="en-US"/>
          </a:p>
        </p:txBody>
      </p:sp>
      <p:sp>
        <p:nvSpPr>
          <p:cNvPr id="1048820" name="Footer Placeholder 4"/>
          <p:cNvSpPr>
            <a:spLocks noGrp="1"/>
          </p:cNvSpPr>
          <p:nvPr>
            <p:ph type="ftr" sz="quarter" idx="11"/>
          </p:nvPr>
        </p:nvSpPr>
        <p:spPr/>
        <p:txBody>
          <a:bodyPr/>
          <a:p>
            <a:endParaRPr lang="en-US"/>
          </a:p>
        </p:txBody>
      </p:sp>
      <p:sp>
        <p:nvSpPr>
          <p:cNvPr id="1048821" name="Slide Number Placeholder 5"/>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76" name=""/>
        <p:cNvGrpSpPr/>
        <p:nvPr/>
      </p:nvGrpSpPr>
      <p:grpSpPr>
        <a:xfrm>
          <a:off x="0" y="0"/>
          <a:ext cx="0" cy="0"/>
          <a:chOff x="0" y="0"/>
          <a:chExt cx="0" cy="0"/>
        </a:xfrm>
      </p:grpSpPr>
      <p:sp>
        <p:nvSpPr>
          <p:cNvPr id="1048804" name="Title 1"/>
          <p:cNvSpPr>
            <a:spLocks noGrp="1"/>
          </p:cNvSpPr>
          <p:nvPr>
            <p:ph type="title"/>
          </p:nvPr>
        </p:nvSpPr>
        <p:spPr>
          <a:xfrm>
            <a:off x="623888" y="1282304"/>
            <a:ext cx="7886700" cy="2139553"/>
          </a:xfrm>
        </p:spPr>
        <p:txBody>
          <a:bodyPr anchor="b"/>
          <a:lstStyle>
            <a:lvl1pPr>
              <a:defRPr sz="3375"/>
            </a:lvl1pPr>
          </a:lstStyle>
          <a:p>
            <a:r>
              <a:rPr lang="en-US" smtClean="0"/>
              <a:t>Click to edit Master title style</a:t>
            </a:r>
            <a:endParaRPr lang="en-US"/>
          </a:p>
        </p:txBody>
      </p:sp>
      <p:sp>
        <p:nvSpPr>
          <p:cNvPr id="1048805" name="Text Placeholder 2"/>
          <p:cNvSpPr>
            <a:spLocks noGrp="1"/>
          </p:cNvSpPr>
          <p:nvPr>
            <p:ph type="body" idx="1"/>
          </p:nvPr>
        </p:nvSpPr>
        <p:spPr>
          <a:xfrm>
            <a:off x="623888" y="3442097"/>
            <a:ext cx="7886700" cy="1125140"/>
          </a:xfrm>
        </p:spPr>
        <p:txBody>
          <a:bodyPr/>
          <a:lstStyle>
            <a:lvl1pPr indent="0" marL="0">
              <a:buNone/>
              <a:defRPr sz="1350">
                <a:solidFill>
                  <a:schemeClr val="tx1">
                    <a:tint val="75000"/>
                  </a:schemeClr>
                </a:solidFill>
              </a:defRPr>
            </a:lvl1pPr>
            <a:lvl2pPr indent="0" marL="257175">
              <a:buNone/>
              <a:defRPr sz="1125">
                <a:solidFill>
                  <a:schemeClr val="tx1">
                    <a:tint val="75000"/>
                  </a:schemeClr>
                </a:solidFill>
              </a:defRPr>
            </a:lvl2pPr>
            <a:lvl3pPr indent="0" marL="514350">
              <a:buNone/>
              <a:defRPr sz="1015">
                <a:solidFill>
                  <a:schemeClr val="tx1">
                    <a:tint val="75000"/>
                  </a:schemeClr>
                </a:solidFill>
              </a:defRPr>
            </a:lvl3pPr>
            <a:lvl4pPr indent="0" marL="771525">
              <a:buNone/>
              <a:defRPr sz="900">
                <a:solidFill>
                  <a:schemeClr val="tx1">
                    <a:tint val="75000"/>
                  </a:schemeClr>
                </a:solidFill>
              </a:defRPr>
            </a:lvl4pPr>
            <a:lvl5pPr indent="0" marL="1028700">
              <a:buNone/>
              <a:defRPr sz="900">
                <a:solidFill>
                  <a:schemeClr val="tx1">
                    <a:tint val="75000"/>
                  </a:schemeClr>
                </a:solidFill>
              </a:defRPr>
            </a:lvl5pPr>
            <a:lvl6pPr indent="0" marL="1285875">
              <a:buNone/>
              <a:defRPr sz="900">
                <a:solidFill>
                  <a:schemeClr val="tx1">
                    <a:tint val="75000"/>
                  </a:schemeClr>
                </a:solidFill>
              </a:defRPr>
            </a:lvl6pPr>
            <a:lvl7pPr indent="0" marL="1543050">
              <a:buNone/>
              <a:defRPr sz="900">
                <a:solidFill>
                  <a:schemeClr val="tx1">
                    <a:tint val="75000"/>
                  </a:schemeClr>
                </a:solidFill>
              </a:defRPr>
            </a:lvl7pPr>
            <a:lvl8pPr indent="0" marL="1800225">
              <a:buNone/>
              <a:defRPr sz="900">
                <a:solidFill>
                  <a:schemeClr val="tx1">
                    <a:tint val="75000"/>
                  </a:schemeClr>
                </a:solidFill>
              </a:defRPr>
            </a:lvl8pPr>
            <a:lvl9pPr indent="0" marL="2057400">
              <a:buNone/>
              <a:defRPr sz="900">
                <a:solidFill>
                  <a:schemeClr val="tx1">
                    <a:tint val="75000"/>
                  </a:schemeClr>
                </a:solidFill>
              </a:defRPr>
            </a:lvl9pPr>
          </a:lstStyle>
          <a:p>
            <a:pPr lvl="0"/>
            <a:r>
              <a:rPr lang="en-US" smtClean="0"/>
              <a:t>Click to edit Master text styles</a:t>
            </a:r>
          </a:p>
        </p:txBody>
      </p:sp>
      <p:sp>
        <p:nvSpPr>
          <p:cNvPr id="1048806" name="Date Placeholder 3"/>
          <p:cNvSpPr>
            <a:spLocks noGrp="1"/>
          </p:cNvSpPr>
          <p:nvPr>
            <p:ph type="dt" sz="half" idx="10"/>
          </p:nvPr>
        </p:nvSpPr>
        <p:spPr/>
        <p:txBody>
          <a:bodyPr/>
          <a:p>
            <a:fld id="{60E826C0-EDB1-430F-B01F-97CB811824E8}" type="datetimeFigureOut">
              <a:rPr lang="en-US" smtClean="0"/>
              <a:t>7/24/2023</a:t>
            </a:fld>
            <a:endParaRPr lang="en-US"/>
          </a:p>
        </p:txBody>
      </p:sp>
      <p:sp>
        <p:nvSpPr>
          <p:cNvPr id="1048807" name="Footer Placeholder 4"/>
          <p:cNvSpPr>
            <a:spLocks noGrp="1"/>
          </p:cNvSpPr>
          <p:nvPr>
            <p:ph type="ftr" sz="quarter" idx="11"/>
          </p:nvPr>
        </p:nvSpPr>
        <p:spPr/>
        <p:txBody>
          <a:bodyPr/>
          <a:p>
            <a:endParaRPr lang="en-US"/>
          </a:p>
        </p:txBody>
      </p:sp>
      <p:sp>
        <p:nvSpPr>
          <p:cNvPr id="1048808" name="Slide Number Placeholder 5"/>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hf dt="0" ftr="0" hdr="0" sldNum="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42" name=""/>
        <p:cNvGrpSpPr/>
        <p:nvPr/>
      </p:nvGrpSpPr>
      <p:grpSpPr>
        <a:xfrm>
          <a:off x="0" y="0"/>
          <a:ext cx="0" cy="0"/>
          <a:chOff x="0" y="0"/>
          <a:chExt cx="0" cy="0"/>
        </a:xfrm>
      </p:grpSpPr>
      <p:sp>
        <p:nvSpPr>
          <p:cNvPr id="1048727" name="Title 1"/>
          <p:cNvSpPr>
            <a:spLocks noGrp="1"/>
          </p:cNvSpPr>
          <p:nvPr>
            <p:ph type="title"/>
          </p:nvPr>
        </p:nvSpPr>
        <p:spPr/>
        <p:txBody>
          <a:bodyPr/>
          <a:p>
            <a:r>
              <a:rPr lang="en-US" smtClean="0"/>
              <a:t>Click to edit Master title style</a:t>
            </a:r>
            <a:endParaRPr lang="en-US"/>
          </a:p>
        </p:txBody>
      </p:sp>
      <p:sp>
        <p:nvSpPr>
          <p:cNvPr id="1048728" name="Content Placeholder 2"/>
          <p:cNvSpPr>
            <a:spLocks noGrp="1"/>
          </p:cNvSpPr>
          <p:nvPr>
            <p:ph sz="half" idx="1"/>
          </p:nvPr>
        </p:nvSpPr>
        <p:spPr>
          <a:xfrm>
            <a:off x="457200" y="1200150"/>
            <a:ext cx="4032504" cy="3394472"/>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9" name="Content Placeholder 3"/>
          <p:cNvSpPr>
            <a:spLocks noGrp="1"/>
          </p:cNvSpPr>
          <p:nvPr>
            <p:ph sz="half" idx="2"/>
          </p:nvPr>
        </p:nvSpPr>
        <p:spPr>
          <a:xfrm>
            <a:off x="4654296" y="1200150"/>
            <a:ext cx="4032504" cy="3394472"/>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0" name="Date Placeholder 4"/>
          <p:cNvSpPr>
            <a:spLocks noGrp="1"/>
          </p:cNvSpPr>
          <p:nvPr>
            <p:ph type="dt" sz="half" idx="10"/>
          </p:nvPr>
        </p:nvSpPr>
        <p:spPr/>
        <p:txBody>
          <a:bodyPr/>
          <a:p>
            <a:fld id="{1D8BD707-D9CF-40AE-B4C6-C98DA3205C09}" type="datetimeFigureOut">
              <a:rPr lang="en-US"/>
              <a:t>7/24/2023</a:t>
            </a:fld>
            <a:endParaRPr lang="en-US"/>
          </a:p>
        </p:txBody>
      </p:sp>
      <p:sp>
        <p:nvSpPr>
          <p:cNvPr id="1048731" name="Footer Placeholder 5"/>
          <p:cNvSpPr>
            <a:spLocks noGrp="1"/>
          </p:cNvSpPr>
          <p:nvPr>
            <p:ph type="ftr" sz="quarter" idx="11"/>
          </p:nvPr>
        </p:nvSpPr>
        <p:spPr/>
        <p:txBody>
          <a:bodyPr/>
          <a:p>
            <a:pPr marL="5715">
              <a:lnSpc>
                <a:spcPts val="810"/>
              </a:lnSpc>
            </a:pPr>
            <a:r>
              <a:rPr sz="705" spc="211">
                <a:solidFill>
                  <a:srgbClr val="189754"/>
                </a:solidFill>
                <a:latin typeface="Times New Roman" panose="02020603050405020304"/>
                <a:cs typeface="Times New Roman" panose="02020603050405020304"/>
              </a:rPr>
              <a:t>Q</a:t>
            </a:r>
            <a:r>
              <a:rPr sz="705" spc="211">
                <a:solidFill>
                  <a:srgbClr val="74B199"/>
                </a:solidFill>
                <a:latin typeface="Times New Roman" panose="02020603050405020304"/>
                <a:cs typeface="Times New Roman" panose="02020603050405020304"/>
              </a:rPr>
              <a:t>;</a:t>
            </a:r>
            <a:r>
              <a:rPr sz="705" spc="66">
                <a:solidFill>
                  <a:srgbClr val="74B199"/>
                </a:solidFill>
                <a:latin typeface="Times New Roman" panose="02020603050405020304"/>
                <a:cs typeface="Times New Roman" panose="02020603050405020304"/>
              </a:rPr>
              <a:t> </a:t>
            </a:r>
            <a:r>
              <a:t>Scanned</a:t>
            </a:r>
            <a:r>
              <a:rPr spc="20"/>
              <a:t> </a:t>
            </a:r>
            <a:r>
              <a:rPr spc="41">
                <a:solidFill>
                  <a:srgbClr val="3F3F3F"/>
                </a:solidFill>
              </a:rPr>
              <a:t>with</a:t>
            </a:r>
            <a:r>
              <a:rPr spc="-34">
                <a:solidFill>
                  <a:srgbClr val="3F3F3F"/>
                </a:solidFill>
              </a:rPr>
              <a:t> </a:t>
            </a:r>
            <a:r>
              <a:rPr spc="-9"/>
              <a:t>OKEN</a:t>
            </a:r>
            <a:r>
              <a:rPr spc="18"/>
              <a:t> </a:t>
            </a:r>
            <a:r>
              <a:rPr spc="-5"/>
              <a:t>Scanner</a:t>
            </a:r>
            <a:endParaRPr sz="705">
              <a:latin typeface="Times New Roman" panose="02020603050405020304"/>
              <a:cs typeface="Times New Roman" panose="02020603050405020304"/>
            </a:endParaRPr>
          </a:p>
        </p:txBody>
      </p:sp>
      <p:sp>
        <p:nvSpPr>
          <p:cNvPr id="1048732" name="Slide Number Placeholder 6"/>
          <p:cNvSpPr>
            <a:spLocks noGrp="1"/>
          </p:cNvSpPr>
          <p:nvPr>
            <p:ph type="sldNum" sz="quarter" idx="12"/>
          </p:nvPr>
        </p:nvSpPr>
        <p:spPr/>
        <p:txBody>
          <a:bodyPr/>
          <a:p>
            <a:fld id="{B6F15528-21DE-4FAA-801E-634DDDAF4B2B}" type="slidenum">
              <a:t>‹#›</a:t>
            </a:fld>
          </a:p>
        </p:txBody>
      </p:sp>
    </p:spTree>
  </p:cSld>
  <p:clrMapOvr>
    <a:masterClrMapping/>
  </p:clrMapOvr>
  <p:hf dt="0" ftr="0" hdr="0" sldNum="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77" name=""/>
        <p:cNvGrpSpPr/>
        <p:nvPr/>
      </p:nvGrpSpPr>
      <p:grpSpPr>
        <a:xfrm>
          <a:off x="0" y="0"/>
          <a:ext cx="0" cy="0"/>
          <a:chOff x="0" y="0"/>
          <a:chExt cx="0" cy="0"/>
        </a:xfrm>
      </p:grpSpPr>
      <p:sp>
        <p:nvSpPr>
          <p:cNvPr id="1048809" name="Title 1"/>
          <p:cNvSpPr>
            <a:spLocks noGrp="1"/>
          </p:cNvSpPr>
          <p:nvPr>
            <p:ph type="title"/>
          </p:nvPr>
        </p:nvSpPr>
        <p:spPr>
          <a:xfrm>
            <a:off x="629841" y="273844"/>
            <a:ext cx="7886700" cy="994172"/>
          </a:xfrm>
        </p:spPr>
        <p:txBody>
          <a:bodyPr/>
          <a:p>
            <a:r>
              <a:rPr lang="en-US" smtClean="0"/>
              <a:t>Click to edit Master title style</a:t>
            </a:r>
            <a:endParaRPr lang="en-US"/>
          </a:p>
        </p:txBody>
      </p:sp>
      <p:sp>
        <p:nvSpPr>
          <p:cNvPr id="1048810" name="Text Placeholder 2"/>
          <p:cNvSpPr>
            <a:spLocks noGrp="1"/>
          </p:cNvSpPr>
          <p:nvPr>
            <p:ph type="body" idx="1"/>
          </p:nvPr>
        </p:nvSpPr>
        <p:spPr>
          <a:xfrm>
            <a:off x="629841" y="1260872"/>
            <a:ext cx="3868340" cy="617934"/>
          </a:xfrm>
        </p:spPr>
        <p:txBody>
          <a:bodyPr anchor="b"/>
          <a:lstStyle>
            <a:lvl1pPr indent="0" marL="0">
              <a:buNone/>
              <a:defRPr b="1" sz="1350"/>
            </a:lvl1pPr>
            <a:lvl2pPr indent="0" marL="257175">
              <a:buNone/>
              <a:defRPr b="1" sz="1125"/>
            </a:lvl2pPr>
            <a:lvl3pPr indent="0" marL="514350">
              <a:buNone/>
              <a:defRPr b="1" sz="1015"/>
            </a:lvl3pPr>
            <a:lvl4pPr indent="0" marL="771525">
              <a:buNone/>
              <a:defRPr b="1" sz="900"/>
            </a:lvl4pPr>
            <a:lvl5pPr indent="0" marL="1028700">
              <a:buNone/>
              <a:defRPr b="1" sz="900"/>
            </a:lvl5pPr>
            <a:lvl6pPr indent="0" marL="1285875">
              <a:buNone/>
              <a:defRPr b="1" sz="900"/>
            </a:lvl6pPr>
            <a:lvl7pPr indent="0" marL="1543050">
              <a:buNone/>
              <a:defRPr b="1" sz="900"/>
            </a:lvl7pPr>
            <a:lvl8pPr indent="0" marL="1800225">
              <a:buNone/>
              <a:defRPr b="1" sz="900"/>
            </a:lvl8pPr>
            <a:lvl9pPr indent="0" marL="2057400">
              <a:buNone/>
              <a:defRPr b="1" sz="900"/>
            </a:lvl9pPr>
          </a:lstStyle>
          <a:p>
            <a:pPr lvl="0"/>
            <a:r>
              <a:rPr lang="en-US" smtClean="0"/>
              <a:t>Click to edit Master text styles</a:t>
            </a:r>
          </a:p>
        </p:txBody>
      </p:sp>
      <p:sp>
        <p:nvSpPr>
          <p:cNvPr id="1048811" name="Content Placeholder 3"/>
          <p:cNvSpPr>
            <a:spLocks noGrp="1"/>
          </p:cNvSpPr>
          <p:nvPr>
            <p:ph sz="half" idx="2"/>
          </p:nvPr>
        </p:nvSpPr>
        <p:spPr>
          <a:xfrm>
            <a:off x="629841" y="1878806"/>
            <a:ext cx="3868340" cy="2763441"/>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12" name="Text Placeholder 4"/>
          <p:cNvSpPr>
            <a:spLocks noGrp="1"/>
          </p:cNvSpPr>
          <p:nvPr>
            <p:ph type="body" sz="quarter" idx="3"/>
          </p:nvPr>
        </p:nvSpPr>
        <p:spPr>
          <a:xfrm>
            <a:off x="4629150" y="1260872"/>
            <a:ext cx="3887391" cy="617934"/>
          </a:xfrm>
        </p:spPr>
        <p:txBody>
          <a:bodyPr anchor="b"/>
          <a:lstStyle>
            <a:lvl1pPr indent="0" marL="0">
              <a:buNone/>
              <a:defRPr b="1" sz="1350"/>
            </a:lvl1pPr>
            <a:lvl2pPr indent="0" marL="257175">
              <a:buNone/>
              <a:defRPr b="1" sz="1125"/>
            </a:lvl2pPr>
            <a:lvl3pPr indent="0" marL="514350">
              <a:buNone/>
              <a:defRPr b="1" sz="1015"/>
            </a:lvl3pPr>
            <a:lvl4pPr indent="0" marL="771525">
              <a:buNone/>
              <a:defRPr b="1" sz="900"/>
            </a:lvl4pPr>
            <a:lvl5pPr indent="0" marL="1028700">
              <a:buNone/>
              <a:defRPr b="1" sz="900"/>
            </a:lvl5pPr>
            <a:lvl6pPr indent="0" marL="1285875">
              <a:buNone/>
              <a:defRPr b="1" sz="900"/>
            </a:lvl6pPr>
            <a:lvl7pPr indent="0" marL="1543050">
              <a:buNone/>
              <a:defRPr b="1" sz="900"/>
            </a:lvl7pPr>
            <a:lvl8pPr indent="0" marL="1800225">
              <a:buNone/>
              <a:defRPr b="1" sz="900"/>
            </a:lvl8pPr>
            <a:lvl9pPr indent="0" marL="2057400">
              <a:buNone/>
              <a:defRPr b="1" sz="900"/>
            </a:lvl9pPr>
          </a:lstStyle>
          <a:p>
            <a:pPr lvl="0"/>
            <a:r>
              <a:rPr lang="en-US" smtClean="0"/>
              <a:t>Click to edit Master text styles</a:t>
            </a:r>
          </a:p>
        </p:txBody>
      </p:sp>
      <p:sp>
        <p:nvSpPr>
          <p:cNvPr id="1048813" name="Content Placeholder 5"/>
          <p:cNvSpPr>
            <a:spLocks noGrp="1"/>
          </p:cNvSpPr>
          <p:nvPr>
            <p:ph sz="quarter" idx="4"/>
          </p:nvPr>
        </p:nvSpPr>
        <p:spPr>
          <a:xfrm>
            <a:off x="4629150" y="1878806"/>
            <a:ext cx="3887391" cy="2763441"/>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14" name="Date Placeholder 6"/>
          <p:cNvSpPr>
            <a:spLocks noGrp="1"/>
          </p:cNvSpPr>
          <p:nvPr>
            <p:ph type="dt" sz="half" idx="10"/>
          </p:nvPr>
        </p:nvSpPr>
        <p:spPr/>
        <p:txBody>
          <a:bodyPr/>
          <a:p>
            <a:fld id="{E8FD0B7A-F5DD-4F40-B4CB-3B2C354B893A}" type="datetimeFigureOut">
              <a:rPr lang="en-US" smtClean="0"/>
              <a:t>7/24/2023</a:t>
            </a:fld>
            <a:endParaRPr lang="en-US"/>
          </a:p>
        </p:txBody>
      </p:sp>
      <p:sp>
        <p:nvSpPr>
          <p:cNvPr id="1048815" name="Footer Placeholder 7"/>
          <p:cNvSpPr>
            <a:spLocks noGrp="1"/>
          </p:cNvSpPr>
          <p:nvPr>
            <p:ph type="ftr" sz="quarter" idx="11"/>
          </p:nvPr>
        </p:nvSpPr>
        <p:spPr/>
        <p:txBody>
          <a:bodyPr/>
          <a:p>
            <a:endParaRPr lang="en-US"/>
          </a:p>
        </p:txBody>
      </p:sp>
      <p:sp>
        <p:nvSpPr>
          <p:cNvPr id="1048816" name="Slide Number Placeholder 8"/>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hf dt="0" ftr="0" hdr="0" sldNum="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0" name=""/>
        <p:cNvGrpSpPr/>
        <p:nvPr/>
      </p:nvGrpSpPr>
      <p:grpSpPr>
        <a:xfrm>
          <a:off x="0" y="0"/>
          <a:ext cx="0" cy="0"/>
          <a:chOff x="0" y="0"/>
          <a:chExt cx="0" cy="0"/>
        </a:xfrm>
      </p:grpSpPr>
      <p:sp>
        <p:nvSpPr>
          <p:cNvPr id="1048619" name="Title 1"/>
          <p:cNvSpPr>
            <a:spLocks noGrp="1"/>
          </p:cNvSpPr>
          <p:nvPr>
            <p:ph type="title"/>
          </p:nvPr>
        </p:nvSpPr>
        <p:spPr/>
        <p:txBody>
          <a:bodyPr/>
          <a:p>
            <a:r>
              <a:rPr lang="en-US" smtClean="0"/>
              <a:t>Click to edit Master title style</a:t>
            </a:r>
            <a:endParaRPr lang="en-US"/>
          </a:p>
        </p:txBody>
      </p:sp>
      <p:sp>
        <p:nvSpPr>
          <p:cNvPr id="1048620" name="Date Placeholder 2"/>
          <p:cNvSpPr>
            <a:spLocks noGrp="1"/>
          </p:cNvSpPr>
          <p:nvPr>
            <p:ph type="dt" sz="half" idx="10"/>
          </p:nvPr>
        </p:nvSpPr>
        <p:spPr/>
        <p:txBody>
          <a:bodyPr/>
          <a:p>
            <a:fld id="{4FBFF91D-7304-4015-864B-E173B4FB7918}" type="datetimeFigureOut">
              <a:rPr lang="en-US" smtClean="0"/>
              <a:t>7/24/2023</a:t>
            </a:fld>
            <a:endParaRPr lang="en-US"/>
          </a:p>
        </p:txBody>
      </p:sp>
      <p:sp>
        <p:nvSpPr>
          <p:cNvPr id="1048621" name="Footer Placeholder 3"/>
          <p:cNvSpPr>
            <a:spLocks noGrp="1"/>
          </p:cNvSpPr>
          <p:nvPr>
            <p:ph type="ftr" sz="quarter" idx="11"/>
          </p:nvPr>
        </p:nvSpPr>
        <p:spPr/>
        <p:txBody>
          <a:bodyPr/>
          <a:p>
            <a:endParaRPr lang="en-US"/>
          </a:p>
        </p:txBody>
      </p:sp>
      <p:sp>
        <p:nvSpPr>
          <p:cNvPr id="1048622" name="Slide Number Placeholder 4"/>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hf dt="0" ftr="0" hdr="0" sldNum="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0" name=""/>
        <p:cNvGrpSpPr/>
        <p:nvPr/>
      </p:nvGrpSpPr>
      <p:grpSpPr>
        <a:xfrm>
          <a:off x="0" y="0"/>
          <a:ext cx="0" cy="0"/>
          <a:chOff x="0" y="0"/>
          <a:chExt cx="0" cy="0"/>
        </a:xfrm>
      </p:grpSpPr>
      <p:sp>
        <p:nvSpPr>
          <p:cNvPr id="1048581" name="Date Placeholder 1"/>
          <p:cNvSpPr>
            <a:spLocks noGrp="1"/>
          </p:cNvSpPr>
          <p:nvPr>
            <p:ph type="dt" sz="half" idx="10"/>
          </p:nvPr>
        </p:nvSpPr>
        <p:spPr/>
        <p:txBody>
          <a:bodyPr/>
          <a:p>
            <a:fld id="{021B3695-CE0B-4ADB-B4D6-4784145582CA}" type="datetimeFigureOut">
              <a:rPr lang="en-US" smtClean="0"/>
              <a:t>7/24/2023</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hf dt="0" ftr="0" hdr="0" sldNum="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80" name=""/>
        <p:cNvGrpSpPr/>
        <p:nvPr/>
      </p:nvGrpSpPr>
      <p:grpSpPr>
        <a:xfrm>
          <a:off x="0" y="0"/>
          <a:ext cx="0" cy="0"/>
          <a:chOff x="0" y="0"/>
          <a:chExt cx="0" cy="0"/>
        </a:xfrm>
      </p:grpSpPr>
      <p:sp>
        <p:nvSpPr>
          <p:cNvPr id="1048827"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1048828" name="Content Placeholder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29" name="Text Placeholder 3"/>
          <p:cNvSpPr>
            <a:spLocks noGrp="1"/>
          </p:cNvSpPr>
          <p:nvPr>
            <p:ph type="body" sz="half" idx="2"/>
          </p:nvPr>
        </p:nvSpPr>
        <p:spPr>
          <a:xfrm>
            <a:off x="629841" y="1543050"/>
            <a:ext cx="2949178" cy="2858691"/>
          </a:xfrm>
        </p:spPr>
        <p:txBody>
          <a:bodyPr/>
          <a:lstStyle>
            <a:lvl1pPr indent="0" marL="0">
              <a:buNone/>
              <a:defRPr sz="900"/>
            </a:lvl1pPr>
            <a:lvl2pPr indent="0" marL="257175">
              <a:buNone/>
              <a:defRPr sz="790"/>
            </a:lvl2pPr>
            <a:lvl3pPr indent="0" marL="514350">
              <a:buNone/>
              <a:defRPr sz="675"/>
            </a:lvl3pPr>
            <a:lvl4pPr indent="0" marL="771525">
              <a:buNone/>
              <a:defRPr sz="565"/>
            </a:lvl4pPr>
            <a:lvl5pPr indent="0" marL="1028700">
              <a:buNone/>
              <a:defRPr sz="565"/>
            </a:lvl5pPr>
            <a:lvl6pPr indent="0" marL="1285875">
              <a:buNone/>
              <a:defRPr sz="565"/>
            </a:lvl6pPr>
            <a:lvl7pPr indent="0" marL="1543050">
              <a:buNone/>
              <a:defRPr sz="565"/>
            </a:lvl7pPr>
            <a:lvl8pPr indent="0" marL="1800225">
              <a:buNone/>
              <a:defRPr sz="565"/>
            </a:lvl8pPr>
            <a:lvl9pPr indent="0" marL="2057400">
              <a:buNone/>
              <a:defRPr sz="565"/>
            </a:lvl9pPr>
          </a:lstStyle>
          <a:p>
            <a:pPr lvl="0"/>
            <a:r>
              <a:rPr lang="en-US" smtClean="0"/>
              <a:t>Click to edit Master text styles</a:t>
            </a:r>
          </a:p>
        </p:txBody>
      </p:sp>
      <p:sp>
        <p:nvSpPr>
          <p:cNvPr id="1048830" name="Date Placeholder 4"/>
          <p:cNvSpPr>
            <a:spLocks noGrp="1"/>
          </p:cNvSpPr>
          <p:nvPr>
            <p:ph type="dt" sz="half" idx="10"/>
          </p:nvPr>
        </p:nvSpPr>
        <p:spPr/>
        <p:txBody>
          <a:bodyPr/>
          <a:p>
            <a:fld id="{E8FD0B7A-F5DD-4F40-B4CB-3B2C354B893A}" type="datetimeFigureOut">
              <a:rPr lang="en-US" smtClean="0"/>
              <a:t>7/24/2023</a:t>
            </a:fld>
            <a:endParaRPr lang="en-US"/>
          </a:p>
        </p:txBody>
      </p:sp>
      <p:sp>
        <p:nvSpPr>
          <p:cNvPr id="1048831" name="Footer Placeholder 5"/>
          <p:cNvSpPr>
            <a:spLocks noGrp="1"/>
          </p:cNvSpPr>
          <p:nvPr>
            <p:ph type="ftr" sz="quarter" idx="11"/>
          </p:nvPr>
        </p:nvSpPr>
        <p:spPr/>
        <p:txBody>
          <a:bodyPr/>
          <a:p>
            <a:endParaRPr lang="en-US"/>
          </a:p>
        </p:txBody>
      </p:sp>
      <p:sp>
        <p:nvSpPr>
          <p:cNvPr id="1048832" name="Slide Number Placeholder 6"/>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hf dt="0" ftr="0" hdr="0" sldNum="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75" name=""/>
        <p:cNvGrpSpPr/>
        <p:nvPr/>
      </p:nvGrpSpPr>
      <p:grpSpPr>
        <a:xfrm>
          <a:off x="0" y="0"/>
          <a:ext cx="0" cy="0"/>
          <a:chOff x="0" y="0"/>
          <a:chExt cx="0" cy="0"/>
        </a:xfrm>
      </p:grpSpPr>
      <p:sp>
        <p:nvSpPr>
          <p:cNvPr id="1048798"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1048799" name="Picture Placeholder 2"/>
          <p:cNvSpPr>
            <a:spLocks noGrp="1"/>
          </p:cNvSpPr>
          <p:nvPr>
            <p:ph type="pic" idx="1"/>
          </p:nvPr>
        </p:nvSpPr>
        <p:spPr>
          <a:xfrm>
            <a:off x="3887391" y="740569"/>
            <a:ext cx="4629150" cy="3655219"/>
          </a:xfrm>
        </p:spPr>
        <p:txBody>
          <a:bodyPr/>
          <a:lstStyle>
            <a:lvl1pPr indent="0" marL="0">
              <a:buNone/>
              <a:defRPr sz="1800"/>
            </a:lvl1pPr>
            <a:lvl2pPr indent="0" marL="257175">
              <a:buNone/>
              <a:defRPr sz="1575"/>
            </a:lvl2pPr>
            <a:lvl3pPr indent="0" marL="514350">
              <a:buNone/>
              <a:defRPr sz="1350"/>
            </a:lvl3pPr>
            <a:lvl4pPr indent="0" marL="771525">
              <a:buNone/>
              <a:defRPr sz="1125"/>
            </a:lvl4pPr>
            <a:lvl5pPr indent="0" marL="1028700">
              <a:buNone/>
              <a:defRPr sz="1125"/>
            </a:lvl5pPr>
            <a:lvl6pPr indent="0" marL="1285875">
              <a:buNone/>
              <a:defRPr sz="1125"/>
            </a:lvl6pPr>
            <a:lvl7pPr indent="0" marL="1543050">
              <a:buNone/>
              <a:defRPr sz="1125"/>
            </a:lvl7pPr>
            <a:lvl8pPr indent="0" marL="1800225">
              <a:buNone/>
              <a:defRPr sz="1125"/>
            </a:lvl8pPr>
            <a:lvl9pPr indent="0" marL="2057400">
              <a:buNone/>
              <a:defRPr sz="1125"/>
            </a:lvl9pPr>
          </a:lstStyle>
          <a:p>
            <a:endParaRPr lang="en-US"/>
          </a:p>
        </p:txBody>
      </p:sp>
      <p:sp>
        <p:nvSpPr>
          <p:cNvPr id="1048800" name="Text Placeholder 3"/>
          <p:cNvSpPr>
            <a:spLocks noGrp="1"/>
          </p:cNvSpPr>
          <p:nvPr>
            <p:ph type="body" sz="half" idx="2"/>
          </p:nvPr>
        </p:nvSpPr>
        <p:spPr>
          <a:xfrm>
            <a:off x="629841" y="1543050"/>
            <a:ext cx="2949178" cy="2858691"/>
          </a:xfrm>
        </p:spPr>
        <p:txBody>
          <a:bodyPr/>
          <a:lstStyle>
            <a:lvl1pPr indent="0" marL="0">
              <a:buNone/>
              <a:defRPr sz="900"/>
            </a:lvl1pPr>
            <a:lvl2pPr indent="0" marL="257175">
              <a:buNone/>
              <a:defRPr sz="790"/>
            </a:lvl2pPr>
            <a:lvl3pPr indent="0" marL="514350">
              <a:buNone/>
              <a:defRPr sz="675"/>
            </a:lvl3pPr>
            <a:lvl4pPr indent="0" marL="771525">
              <a:buNone/>
              <a:defRPr sz="565"/>
            </a:lvl4pPr>
            <a:lvl5pPr indent="0" marL="1028700">
              <a:buNone/>
              <a:defRPr sz="565"/>
            </a:lvl5pPr>
            <a:lvl6pPr indent="0" marL="1285875">
              <a:buNone/>
              <a:defRPr sz="565"/>
            </a:lvl6pPr>
            <a:lvl7pPr indent="0" marL="1543050">
              <a:buNone/>
              <a:defRPr sz="565"/>
            </a:lvl7pPr>
            <a:lvl8pPr indent="0" marL="1800225">
              <a:buNone/>
              <a:defRPr sz="565"/>
            </a:lvl8pPr>
            <a:lvl9pPr indent="0" marL="2057400">
              <a:buNone/>
              <a:defRPr sz="565"/>
            </a:lvl9pPr>
          </a:lstStyle>
          <a:p>
            <a:pPr lvl="0"/>
            <a:r>
              <a:rPr lang="en-US" smtClean="0"/>
              <a:t>Click to edit Master text styles</a:t>
            </a:r>
          </a:p>
        </p:txBody>
      </p:sp>
      <p:sp>
        <p:nvSpPr>
          <p:cNvPr id="1048801" name="Date Placeholder 4"/>
          <p:cNvSpPr>
            <a:spLocks noGrp="1"/>
          </p:cNvSpPr>
          <p:nvPr>
            <p:ph type="dt" sz="half" idx="10"/>
          </p:nvPr>
        </p:nvSpPr>
        <p:spPr/>
        <p:txBody>
          <a:bodyPr/>
          <a:p>
            <a:fld id="{3C8333BE-53EF-4CD7-957D-7B276D2BA042}" type="datetimeFigureOut">
              <a:rPr lang="en-US" smtClean="0"/>
              <a:t>7/24/2023</a:t>
            </a:fld>
            <a:endParaRPr lang="en-US"/>
          </a:p>
        </p:txBody>
      </p:sp>
      <p:sp>
        <p:nvSpPr>
          <p:cNvPr id="1048802" name="Footer Placeholder 5"/>
          <p:cNvSpPr>
            <a:spLocks noGrp="1"/>
          </p:cNvSpPr>
          <p:nvPr>
            <p:ph type="ftr" sz="quarter" idx="11"/>
          </p:nvPr>
        </p:nvSpPr>
        <p:spPr/>
        <p:txBody>
          <a:bodyPr/>
          <a:p>
            <a:endParaRPr lang="en-US"/>
          </a:p>
        </p:txBody>
      </p:sp>
      <p:sp>
        <p:nvSpPr>
          <p:cNvPr id="1048803" name="Slide Number Placeholder 6"/>
          <p:cNvSpPr>
            <a:spLocks noGrp="1"/>
          </p:cNvSpPr>
          <p:nvPr>
            <p:ph type="sldNum" sz="quarter" idx="12"/>
          </p:nvPr>
        </p:nvSpPr>
        <p:spPr/>
        <p:txBody>
          <a:bodyPr/>
          <a:p>
            <a:fld id="{93AE1883-0942-4AA3-9DB2-9C7C3A0314B1}" type="slidenum">
              <a:rPr lang="en-US" smtClean="0"/>
              <a:t>‹#›</a:t>
            </a:fld>
            <a:endParaRPr lang="en-US"/>
          </a:p>
        </p:txBody>
      </p:sp>
    </p:spTree>
  </p:cSld>
  <p:clrMapOvr>
    <a:masterClrMapping/>
  </p:clrMapOvr>
  <p:hf dt="0" ftr="0" hdr="0" sldNum="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2" name=""/>
        <p:cNvGrpSpPr/>
        <p:nvPr/>
      </p:nvGrpSpPr>
      <p:grpSpPr>
        <a:xfrm>
          <a:off x="0" y="0"/>
          <a:ext cx="0" cy="0"/>
          <a:chOff x="0" y="0"/>
          <a:chExt cx="0" cy="0"/>
        </a:xfrm>
      </p:grpSpPr>
      <p:sp>
        <p:nvSpPr>
          <p:cNvPr id="1048576" name="Title 1025"/>
          <p:cNvSpPr>
            <a:spLocks noGrp="1"/>
          </p:cNvSpPr>
          <p:nvPr>
            <p:ph type="title"/>
          </p:nvPr>
        </p:nvSpPr>
        <p:spPr>
          <a:xfrm>
            <a:off x="457200" y="205979"/>
            <a:ext cx="8229600" cy="857250"/>
          </a:xfrm>
          <a:prstGeom prst="rect"/>
          <a:noFill/>
          <a:ln w="9525">
            <a:noFill/>
          </a:ln>
        </p:spPr>
        <p:txBody>
          <a:bodyPr anchor="ctr" anchorCtr="0"/>
          <a:p>
            <a:pPr lvl="0"/>
            <a:r>
              <a:t>Click to edit Master title style</a:t>
            </a:r>
          </a:p>
        </p:txBody>
      </p:sp>
      <p:sp>
        <p:nvSpPr>
          <p:cNvPr id="1048577" name="Text Placeholder 1026"/>
          <p:cNvSpPr>
            <a:spLocks noGrp="1"/>
          </p:cNvSpPr>
          <p:nvPr>
            <p:ph type="body" idx="1"/>
          </p:nvPr>
        </p:nvSpPr>
        <p:spPr>
          <a:xfrm>
            <a:off x="457200" y="1200150"/>
            <a:ext cx="8229600" cy="3394472"/>
          </a:xfrm>
          <a:prstGeom prst="rect"/>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48578" name="Date Placeholder 1027"/>
          <p:cNvSpPr>
            <a:spLocks noGrp="1"/>
          </p:cNvSpPr>
          <p:nvPr>
            <p:ph type="dt" sz="half" idx="2"/>
          </p:nvPr>
        </p:nvSpPr>
        <p:spPr>
          <a:xfrm>
            <a:off x="457200" y="4683919"/>
            <a:ext cx="2133600" cy="357188"/>
          </a:xfrm>
          <a:prstGeom prst="rect"/>
          <a:noFill/>
          <a:ln w="9525">
            <a:noFill/>
          </a:ln>
        </p:spPr>
        <p:txBody>
          <a:bodyPr/>
          <a:lstStyle>
            <a:lvl1pPr>
              <a:defRPr sz="1050"/>
            </a:lvl1pPr>
          </a:lstStyle>
          <a:p>
            <a:fld id="{E8FD0B7A-F5DD-4F40-B4CB-3B2C354B893A}" type="datetimeFigureOut">
              <a:rPr lang="en-US" smtClean="0"/>
              <a:t>7/24/2023</a:t>
            </a:fld>
            <a:endParaRPr lang="en-US"/>
          </a:p>
        </p:txBody>
      </p:sp>
      <p:sp>
        <p:nvSpPr>
          <p:cNvPr id="1048579" name="Footer Placeholder 1028"/>
          <p:cNvSpPr>
            <a:spLocks noGrp="1"/>
          </p:cNvSpPr>
          <p:nvPr>
            <p:ph type="ftr" sz="quarter" idx="3"/>
          </p:nvPr>
        </p:nvSpPr>
        <p:spPr>
          <a:xfrm>
            <a:off x="3124200" y="4683919"/>
            <a:ext cx="2895600" cy="357188"/>
          </a:xfrm>
          <a:prstGeom prst="rect"/>
          <a:noFill/>
          <a:ln w="9525">
            <a:noFill/>
          </a:ln>
        </p:spPr>
        <p:txBody>
          <a:bodyPr/>
          <a:lstStyle>
            <a:lvl1pPr algn="ctr">
              <a:defRPr sz="1050"/>
            </a:lvl1pPr>
          </a:lstStyle>
          <a:p>
            <a:endParaRPr lang="en-US"/>
          </a:p>
        </p:txBody>
      </p:sp>
      <p:sp>
        <p:nvSpPr>
          <p:cNvPr id="1048580" name="Slide Number Placeholder 1029"/>
          <p:cNvSpPr>
            <a:spLocks noGrp="1"/>
          </p:cNvSpPr>
          <p:nvPr>
            <p:ph type="sldNum" sz="quarter" idx="4"/>
          </p:nvPr>
        </p:nvSpPr>
        <p:spPr>
          <a:xfrm>
            <a:off x="6553200" y="4683919"/>
            <a:ext cx="2133600" cy="357188"/>
          </a:xfrm>
          <a:prstGeom prst="rect"/>
          <a:noFill/>
          <a:ln w="9525">
            <a:noFill/>
          </a:ln>
        </p:spPr>
        <p:txBody>
          <a:bodyPr/>
          <a:lstStyle>
            <a:lvl1pPr algn="r">
              <a:defRPr sz="1050"/>
            </a:lvl1pPr>
          </a:lstStyle>
          <a:p>
            <a:fld id="{93AE1883-0942-4AA3-9DB2-9C7C3A0314B1}"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lvl1pPr algn="ctr" defTabSz="685800" eaLnBrk="1" fontAlgn="base" hangingPunct="1" indent="0" latinLnBrk="0" lvl="0" marL="0">
        <a:lnSpc>
          <a:spcPct val="100000"/>
        </a:lnSpc>
        <a:spcBef>
          <a:spcPct val="0"/>
        </a:spcBef>
        <a:spcAft>
          <a:spcPct val="0"/>
        </a:spcAft>
        <a:buNone/>
        <a:defRPr baseline="0" b="0" sz="3300" i="0" kern="1200" u="none">
          <a:solidFill>
            <a:schemeClr val="tx2"/>
          </a:solidFill>
          <a:latin typeface="+mj-lt"/>
          <a:ea typeface="+mj-ea"/>
          <a:cs typeface="+mj-cs"/>
        </a:defRPr>
      </a:lvl1pPr>
    </p:titleStyle>
    <p:bodyStyle>
      <a:lvl1pPr algn="l" defTabSz="685800" eaLnBrk="1" fontAlgn="base" hangingPunct="1" indent="-257175" latinLnBrk="0" lvl="0" marL="257175">
        <a:lnSpc>
          <a:spcPct val="100000"/>
        </a:lnSpc>
        <a:spcBef>
          <a:spcPct val="15000"/>
        </a:spcBef>
        <a:spcAft>
          <a:spcPct val="0"/>
        </a:spcAft>
        <a:buChar char="•"/>
        <a:defRPr baseline="0" b="0" sz="2400" i="0" kern="1200" u="none">
          <a:solidFill>
            <a:schemeClr val="tx1"/>
          </a:solidFill>
          <a:latin typeface="+mn-lt"/>
          <a:ea typeface="+mn-ea"/>
          <a:cs typeface="+mn-cs"/>
        </a:defRPr>
      </a:lvl1pPr>
      <a:lvl2pPr algn="l" defTabSz="685800" eaLnBrk="1" fontAlgn="base" hangingPunct="1" indent="-213995" latinLnBrk="0" lvl="1" marL="557530">
        <a:lnSpc>
          <a:spcPct val="100000"/>
        </a:lnSpc>
        <a:spcBef>
          <a:spcPct val="15000"/>
        </a:spcBef>
        <a:spcAft>
          <a:spcPct val="0"/>
        </a:spcAft>
        <a:buChar char="–"/>
        <a:defRPr baseline="0" b="0" sz="2100" i="0" kern="1200" u="none">
          <a:solidFill>
            <a:schemeClr val="tx1"/>
          </a:solidFill>
          <a:latin typeface="+mn-lt"/>
          <a:ea typeface="+mn-ea"/>
          <a:cs typeface="+mn-cs"/>
        </a:defRPr>
      </a:lvl2pPr>
      <a:lvl3pPr algn="l" defTabSz="685800" eaLnBrk="1" fontAlgn="base" hangingPunct="1" indent="-171450" latinLnBrk="0" lvl="2" marL="857250">
        <a:lnSpc>
          <a:spcPct val="100000"/>
        </a:lnSpc>
        <a:spcBef>
          <a:spcPct val="15000"/>
        </a:spcBef>
        <a:spcAft>
          <a:spcPct val="0"/>
        </a:spcAft>
        <a:buChar char="•"/>
        <a:defRPr baseline="0" b="0" sz="1800" i="0" kern="1200" u="none">
          <a:solidFill>
            <a:schemeClr val="tx1"/>
          </a:solidFill>
          <a:latin typeface="+mn-lt"/>
          <a:ea typeface="+mn-ea"/>
          <a:cs typeface="+mn-cs"/>
        </a:defRPr>
      </a:lvl3pPr>
      <a:lvl4pPr algn="l" defTabSz="685800" eaLnBrk="1" fontAlgn="base" hangingPunct="1" indent="-171450" latinLnBrk="0" lvl="3" marL="1200150">
        <a:lnSpc>
          <a:spcPct val="100000"/>
        </a:lnSpc>
        <a:spcBef>
          <a:spcPct val="15000"/>
        </a:spcBef>
        <a:spcAft>
          <a:spcPct val="0"/>
        </a:spcAft>
        <a:buChar char="–"/>
        <a:defRPr baseline="0" b="0" sz="1500" i="0" kern="1200" u="none">
          <a:solidFill>
            <a:schemeClr val="tx1"/>
          </a:solidFill>
          <a:latin typeface="+mn-lt"/>
          <a:ea typeface="+mn-ea"/>
          <a:cs typeface="+mn-cs"/>
        </a:defRPr>
      </a:lvl4pPr>
      <a:lvl5pPr algn="l" defTabSz="685800" eaLnBrk="1" fontAlgn="base" hangingPunct="1" indent="-171450" latinLnBrk="0" lvl="4" marL="1543050">
        <a:lnSpc>
          <a:spcPct val="100000"/>
        </a:lnSpc>
        <a:spcBef>
          <a:spcPct val="15000"/>
        </a:spcBef>
        <a:spcAft>
          <a:spcPct val="0"/>
        </a:spcAft>
        <a:buChar char="»"/>
        <a:defRPr baseline="0" b="0" sz="1500" i="0" kern="1200" u="none">
          <a:solidFill>
            <a:schemeClr val="tx1"/>
          </a:solidFill>
          <a:latin typeface="+mn-lt"/>
          <a:ea typeface="+mn-ea"/>
          <a:cs typeface="+mn-cs"/>
        </a:defRPr>
      </a:lvl5pPr>
      <a:lvl6pPr algn="l" defTabSz="685800" eaLnBrk="1" fontAlgn="base" hangingPunct="1" indent="-171450" latinLnBrk="0" lvl="5" marL="1885950">
        <a:lnSpc>
          <a:spcPct val="100000"/>
        </a:lnSpc>
        <a:spcBef>
          <a:spcPct val="15000"/>
        </a:spcBef>
        <a:spcAft>
          <a:spcPct val="0"/>
        </a:spcAft>
        <a:buChar char="»"/>
        <a:defRPr baseline="0" b="0" sz="1500" i="0" kern="1200" u="none">
          <a:solidFill>
            <a:schemeClr val="tx1"/>
          </a:solidFill>
          <a:latin typeface="+mn-lt"/>
          <a:ea typeface="+mn-ea"/>
          <a:cs typeface="+mn-cs"/>
        </a:defRPr>
      </a:lvl6pPr>
      <a:lvl7pPr algn="l" defTabSz="685800" eaLnBrk="1" fontAlgn="base" hangingPunct="1" indent="-171450" latinLnBrk="0" lvl="6" marL="2228850">
        <a:lnSpc>
          <a:spcPct val="100000"/>
        </a:lnSpc>
        <a:spcBef>
          <a:spcPct val="15000"/>
        </a:spcBef>
        <a:spcAft>
          <a:spcPct val="0"/>
        </a:spcAft>
        <a:buChar char="»"/>
        <a:defRPr baseline="0" b="0" sz="1500" i="0" kern="1200" u="none">
          <a:solidFill>
            <a:schemeClr val="tx1"/>
          </a:solidFill>
          <a:latin typeface="+mn-lt"/>
          <a:ea typeface="+mn-ea"/>
          <a:cs typeface="+mn-cs"/>
        </a:defRPr>
      </a:lvl7pPr>
      <a:lvl8pPr algn="l" defTabSz="685800" eaLnBrk="1" fontAlgn="base" hangingPunct="1" indent="-171450" latinLnBrk="0" lvl="7" marL="2571750">
        <a:lnSpc>
          <a:spcPct val="100000"/>
        </a:lnSpc>
        <a:spcBef>
          <a:spcPct val="15000"/>
        </a:spcBef>
        <a:spcAft>
          <a:spcPct val="0"/>
        </a:spcAft>
        <a:buChar char="»"/>
        <a:defRPr baseline="0" b="0" sz="1500" i="0" kern="1200" u="none">
          <a:solidFill>
            <a:schemeClr val="tx1"/>
          </a:solidFill>
          <a:latin typeface="+mn-lt"/>
          <a:ea typeface="+mn-ea"/>
          <a:cs typeface="+mn-cs"/>
        </a:defRPr>
      </a:lvl8pPr>
      <a:lvl9pPr algn="l" defTabSz="685800" eaLnBrk="1" fontAlgn="base" hangingPunct="1" indent="-171450" latinLnBrk="0" lvl="8" marL="2914650">
        <a:lnSpc>
          <a:spcPct val="100000"/>
        </a:lnSpc>
        <a:spcBef>
          <a:spcPct val="15000"/>
        </a:spcBef>
        <a:spcAft>
          <a:spcPct val="0"/>
        </a:spcAft>
        <a:buChar char="»"/>
        <a:defRPr baseline="0" b="0" sz="1500" i="0" kern="1200" u="none">
          <a:solidFill>
            <a:schemeClr val="tx1"/>
          </a:solidFill>
          <a:latin typeface="+mn-lt"/>
          <a:ea typeface="+mn-ea"/>
          <a:cs typeface="+mn-cs"/>
        </a:defRPr>
      </a:lvl9pPr>
    </p:bodyStyle>
    <p:otherStyle>
      <a:lvl1pPr algn="l" defTabSz="685800" eaLnBrk="1" fontAlgn="base" hangingPunct="1" indent="0" latinLnBrk="0" lvl="0" marL="0">
        <a:lnSpc>
          <a:spcPct val="100000"/>
        </a:lnSpc>
        <a:spcBef>
          <a:spcPct val="0"/>
        </a:spcBef>
        <a:spcAft>
          <a:spcPct val="0"/>
        </a:spcAft>
        <a:buFont typeface="Arial" panose="020B0604020202020204" pitchFamily="34" charset="0"/>
        <a:buNone/>
        <a:defRPr baseline="0" b="0" sz="1350" i="0" kern="1200" u="none">
          <a:solidFill>
            <a:schemeClr val="tx1"/>
          </a:solidFill>
          <a:latin typeface="+mn-lt"/>
          <a:ea typeface="+mn-ea"/>
          <a:cs typeface="+mn-cs"/>
        </a:defRPr>
      </a:lvl1pPr>
      <a:lvl2pPr algn="l" defTabSz="685800" eaLnBrk="1" fontAlgn="base" hangingPunct="1" indent="0" latinLnBrk="0" lvl="1" marL="3429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2pPr>
      <a:lvl3pPr algn="l" defTabSz="685800" eaLnBrk="1" fontAlgn="base" hangingPunct="1" indent="0" latinLnBrk="0" lvl="2" marL="6858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3pPr>
      <a:lvl4pPr algn="l" defTabSz="685800" eaLnBrk="1" fontAlgn="base" hangingPunct="1" indent="0" latinLnBrk="0" lvl="3" marL="10287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4pPr>
      <a:lvl5pPr algn="l" defTabSz="685800" eaLnBrk="1" fontAlgn="base" hangingPunct="1" indent="0" latinLnBrk="0" lvl="4" marL="13716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5pPr>
      <a:lvl6pPr algn="l" defTabSz="685800" eaLnBrk="1" fontAlgn="base" hangingPunct="1" indent="0" latinLnBrk="0" lvl="5" marL="17145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6pPr>
      <a:lvl7pPr algn="l" defTabSz="685800" eaLnBrk="1" fontAlgn="base" hangingPunct="1" indent="0" latinLnBrk="0" lvl="6" marL="20574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7pPr>
      <a:lvl8pPr algn="l" defTabSz="685800" eaLnBrk="1" fontAlgn="base" hangingPunct="1" indent="0" latinLnBrk="0" lvl="7" marL="24003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8pPr>
      <a:lvl9pPr algn="l" defTabSz="685800" eaLnBrk="1" fontAlgn="base" hangingPunct="1" indent="0" latinLnBrk="0" lvl="8" marL="2743200">
        <a:lnSpc>
          <a:spcPct val="100000"/>
        </a:lnSpc>
        <a:spcBef>
          <a:spcPct val="0"/>
        </a:spcBef>
        <a:spcAft>
          <a:spcPct val="0"/>
        </a:spcAft>
        <a:buFont typeface="Arial" panose="020B0604020202020204" pitchFamily="34" charset="0"/>
        <a:buNone/>
        <a:defRPr baseline="0" b="0" i="0" kern="1200" u="none">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7.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image" Target="../media/image3.jpeg"/><Relationship Id="rId5"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image" Target="../media/image4.gif"/><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image" Target="../media/image5.gif"/><Relationship Id="rId5"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slide" Target="slide17.xml"/><Relationship Id="rId4" Type="http://schemas.openxmlformats.org/officeDocument/2006/relationships/image" Target="../media/image6.png"/><Relationship Id="rId5"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tags" Target="../tags/tag40.xml"/><Relationship Id="rId3" Type="http://schemas.openxmlformats.org/officeDocument/2006/relationships/tags" Target="../tags/tag41.xml"/><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image" Target="../media/image8.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tags" Target="../tags/tag50.xml"/><Relationship Id="rId3" Type="http://schemas.openxmlformats.org/officeDocument/2006/relationships/image" Target="../media/image9.png"/><Relationship Id="rId4" Type="http://schemas.openxmlformats.org/officeDocument/2006/relationships/tags" Target="../tags/tag51.xml"/><Relationship Id="rId5"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tags" Target="../tags/tag53.xml"/><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tags" Target="../tags/tag57.xml"/><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slide" Target="slide25.xml"/><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0.png"/><Relationship Id="rId5"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tags" Target="../tags/tag67.xml"/><Relationship Id="rId3" Type="http://schemas.openxmlformats.org/officeDocument/2006/relationships/image" Target="../media/image11.jpeg"/><Relationship Id="rId4"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image" Target="../media/image12.jpeg"/><Relationship Id="rId3" Type="http://schemas.openxmlformats.org/officeDocument/2006/relationships/tags" Target="../tags/tag69.xml"/><Relationship Id="rId4" Type="http://schemas.openxmlformats.org/officeDocument/2006/relationships/image" Target="../media/image13.jpeg"/><Relationship Id="rId5" Type="http://schemas.openxmlformats.org/officeDocument/2006/relationships/tags" Target="../tags/tag70.xml"/><Relationship Id="rId6" Type="http://schemas.openxmlformats.org/officeDocument/2006/relationships/image" Target="../media/image14.jpeg"/><Relationship Id="rId7"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customXml" Target="../ink/ink2.xml"/><Relationship Id="rId2" Type="http://schemas.openxmlformats.org/officeDocument/2006/relationships/customXml" Target="../ink/ink3.xml"/><Relationship Id="rId3" Type="http://schemas.openxmlformats.org/officeDocument/2006/relationships/customXml" Target="../ink/ink4.xml"/><Relationship Id="rId4" Type="http://schemas.openxmlformats.org/officeDocument/2006/relationships/customXml" Target="../ink/ink5.xml"/><Relationship Id="rId5" Type="http://schemas.openxmlformats.org/officeDocument/2006/relationships/customXml" Target="../ink/ink6.xml"/><Relationship Id="rId6" Type="http://schemas.openxmlformats.org/officeDocument/2006/relationships/customXml" Target="../ink/ink7.xml"/><Relationship Id="rId7" Type="http://schemas.openxmlformats.org/officeDocument/2006/relationships/customXml" Target="../ink/ink8.xml"/><Relationship Id="rId8" Type="http://schemas.openxmlformats.org/officeDocument/2006/relationships/customXml" Target="../ink/ink9.xml"/><Relationship Id="rId9" Type="http://schemas.openxmlformats.org/officeDocument/2006/relationships/customXml" Target="../ink/ink10.xml"/><Relationship Id="rId10" Type="http://schemas.openxmlformats.org/officeDocument/2006/relationships/customXml" Target="../ink/ink11.xml"/><Relationship Id="rId11" Type="http://schemas.openxmlformats.org/officeDocument/2006/relationships/customXml" Target="../ink/ink12.xml"/><Relationship Id="rId12" Type="http://schemas.openxmlformats.org/officeDocument/2006/relationships/customXml" Target="../ink/ink13.xml"/><Relationship Id="rId13" Type="http://schemas.openxmlformats.org/officeDocument/2006/relationships/customXml" Target="../ink/ink14.xml"/><Relationship Id="rId14" Type="http://schemas.openxmlformats.org/officeDocument/2006/relationships/customXml" Target="../ink/ink15.xml"/><Relationship Id="rId15" Type="http://schemas.openxmlformats.org/officeDocument/2006/relationships/customXml" Target="../ink/ink16.xml"/><Relationship Id="rId16" Type="http://schemas.openxmlformats.org/officeDocument/2006/relationships/customXml" Target="../ink/ink17.xml"/><Relationship Id="rId17" Type="http://schemas.openxmlformats.org/officeDocument/2006/relationships/customXml" Target="../ink/ink18.xml"/><Relationship Id="rId18" Type="http://schemas.openxmlformats.org/officeDocument/2006/relationships/customXml" Target="../ink/ink19.xml"/><Relationship Id="rId19" Type="http://schemas.openxmlformats.org/officeDocument/2006/relationships/customXml" Target="../ink/ink20.xml"/><Relationship Id="rId20" Type="http://schemas.openxmlformats.org/officeDocument/2006/relationships/customXml" Target="../ink/ink21.xml"/><Relationship Id="rId21" Type="http://schemas.openxmlformats.org/officeDocument/2006/relationships/customXml" Target="../ink/ink22.xml"/><Relationship Id="rId2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image" Target="../media/image2.jpeg"/><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image" Target="../media/image15.jpeg"/><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image" Target="../media/image16.jpeg"/><Relationship Id="rId3" Type="http://schemas.openxmlformats.org/officeDocument/2006/relationships/tags" Target="../tags/tag79.xml"/><Relationship Id="rId4" Type="http://schemas.openxmlformats.org/officeDocument/2006/relationships/tags" Target="../tags/tag80.xml"/><Relationship Id="rId5" Type="http://schemas.openxmlformats.org/officeDocument/2006/relationships/tags" Target="../tags/tag81.xml"/><Relationship Id="rId6"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image" Target="../media/image17.gif"/><Relationship Id="rId2"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image" Target="../media/image18.gif"/><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image" Target="../media/image19.gif"/><Relationship Id="rId2"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image" Target="../media/image20.gif"/><Relationship Id="rId2"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 Target="slide46.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image" Target="../media/image2.jpeg"/><Relationship Id="rId4" Type="http://schemas.openxmlformats.org/officeDocument/2006/relationships/slideLayout" Target="../slideLayouts/slideLayout7.xml"/><Relationship Id="rId5"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1" name="Shape 53"/>
        <p:cNvGrpSpPr/>
        <p:nvPr/>
      </p:nvGrpSpPr>
      <p:grpSpPr>
        <a:xfrm>
          <a:off x="0" y="0"/>
          <a:ext cx="0" cy="0"/>
          <a:chOff x="0" y="0"/>
          <a:chExt cx="0" cy="0"/>
        </a:xfrm>
      </p:grpSpPr>
      <p:sp>
        <p:nvSpPr>
          <p:cNvPr id="1048584" name="Google Shape;54;p13"/>
          <p:cNvSpPr txBox="1"/>
          <p:nvPr>
            <p:custDataLst>
              <p:tags r:id="rId1"/>
            </p:custDataLst>
          </p:nvPr>
        </p:nvSpPr>
        <p:spPr>
          <a:xfrm>
            <a:off x="931375" y="1918025"/>
            <a:ext cx="7610100" cy="1117570"/>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PPr>
            <a:lvl1pPr algn="l" lvl="0"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lnSpc>
                <a:spcPct val="115000"/>
              </a:lnSpc>
              <a:spcBef>
                <a:spcPct val="0"/>
              </a:spcBef>
              <a:spcAft>
                <a:spcPct val="0"/>
              </a:spcAft>
              <a:buNone/>
            </a:pPr>
            <a:r>
              <a:rPr b="1" dirty="0" sz="2900" lang="en-GB">
                <a:solidFill>
                  <a:schemeClr val="tx1"/>
                </a:solidFill>
              </a:rPr>
              <a:t>Comprehensive Digital Marketing </a:t>
            </a:r>
            <a:endParaRPr b="1" dirty="0" sz="2900">
              <a:solidFill>
                <a:schemeClr val="tx1"/>
              </a:solidFill>
            </a:endParaRPr>
          </a:p>
          <a:p>
            <a:pPr algn="ctr" indent="0" lvl="0" marL="0" rtl="0">
              <a:lnSpc>
                <a:spcPct val="115000"/>
              </a:lnSpc>
              <a:spcBef>
                <a:spcPct val="0"/>
              </a:spcBef>
              <a:spcAft>
                <a:spcPct val="0"/>
              </a:spcAft>
              <a:buNone/>
            </a:pPr>
            <a:r>
              <a:rPr b="1" dirty="0" sz="2900" lang="en-GB">
                <a:solidFill>
                  <a:schemeClr val="tx1"/>
                </a:solidFill>
              </a:rPr>
              <a:t>Project Work</a:t>
            </a:r>
            <a:endParaRPr dirty="0" sz="270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28" name="Text Placeholder 5"/>
          <p:cNvSpPr>
            <a:spLocks noGrp="1"/>
          </p:cNvSpPr>
          <p:nvPr>
            <p:ph type="body" idx="1"/>
            <p:custDataLst>
              <p:tags r:id="rId1"/>
            </p:custDataLst>
          </p:nvPr>
        </p:nvSpPr>
        <p:spPr>
          <a:xfrm>
            <a:off x="107504" y="2843879"/>
            <a:ext cx="7272808" cy="2479949"/>
          </a:xfrm>
        </p:spPr>
        <p:txBody>
          <a:bodyPr/>
          <a:p>
            <a:r>
              <a:rPr b="1" dirty="0" lang="en-US" u="sng">
                <a:solidFill>
                  <a:schemeClr val="tx1"/>
                </a:solidFill>
              </a:rPr>
              <a:t>Tagline</a:t>
            </a:r>
            <a:r>
              <a:rPr dirty="0" lang="en-US">
                <a:solidFill>
                  <a:schemeClr val="tx1"/>
                </a:solidFill>
              </a:rPr>
              <a:t>  </a:t>
            </a:r>
            <a:r>
              <a:rPr altLang="en-US" dirty="0" lang="en-IN">
                <a:solidFill>
                  <a:schemeClr val="tx1"/>
                </a:solidFill>
              </a:rPr>
              <a:t>      </a:t>
            </a:r>
            <a:r>
              <a:rPr dirty="0" lang="en-US">
                <a:solidFill>
                  <a:schemeClr val="tx1"/>
                </a:solidFill>
              </a:rPr>
              <a:t>: </a:t>
            </a:r>
            <a:r>
              <a:rPr altLang="en-US" dirty="0" lang="en-IN">
                <a:solidFill>
                  <a:schemeClr val="tx1"/>
                </a:solidFill>
              </a:rPr>
              <a:t>    </a:t>
            </a:r>
            <a:r>
              <a:rPr dirty="0" lang="en-US">
                <a:solidFill>
                  <a:schemeClr val="tx1"/>
                </a:solidFill>
                <a:latin typeface="Arial" panose="020B0604020202020204" pitchFamily="34" charset="0"/>
                <a:cs typeface="Arial" panose="020B0604020202020204" pitchFamily="34" charset="0"/>
                <a:sym typeface="+mn-ea"/>
              </a:rPr>
              <a:t>A whole new world, a whole new look.</a:t>
            </a:r>
            <a:endParaRPr dirty="0" lang="en-IN">
              <a:solidFill>
                <a:schemeClr val="tx1"/>
              </a:solidFill>
              <a:latin typeface="Arial" panose="020B0604020202020204" pitchFamily="34" charset="0"/>
              <a:cs typeface="Arial" panose="020B0604020202020204" pitchFamily="34" charset="0"/>
            </a:endParaRPr>
          </a:p>
          <a:p>
            <a:endParaRPr dirty="0" lang="en-US"/>
          </a:p>
          <a:p>
            <a:r>
              <a:rPr dirty="0" lang="en-US"/>
              <a:t>                 </a:t>
            </a:r>
            <a:endParaRPr dirty="0" lang="en-IN"/>
          </a:p>
        </p:txBody>
      </p:sp>
      <p:sp>
        <p:nvSpPr>
          <p:cNvPr id="1048629" name="Title 3"/>
          <p:cNvSpPr>
            <a:spLocks noGrp="1"/>
          </p:cNvSpPr>
          <p:nvPr>
            <p:ph type="title" idx="4294967295"/>
            <p:custDataLst>
              <p:tags r:id="rId2"/>
            </p:custDataLst>
          </p:nvPr>
        </p:nvSpPr>
        <p:spPr>
          <a:xfrm>
            <a:off x="395536" y="483518"/>
            <a:ext cx="8126164" cy="534070"/>
          </a:xfrm>
        </p:spPr>
        <p:txBody>
          <a:bodyPr>
            <a:normAutofit/>
          </a:bodyPr>
          <a:p>
            <a:pPr algn="l"/>
            <a:r>
              <a:rPr b="1" dirty="0" sz="2000" lang="en-US" u="sng"/>
              <a:t>Brand colour</a:t>
            </a:r>
            <a:r>
              <a:rPr altLang="en-US" dirty="0" sz="2000" lang="en-IN"/>
              <a:t> </a:t>
            </a:r>
            <a:r>
              <a:rPr dirty="0" sz="2000" lang="en-US"/>
              <a:t>:</a:t>
            </a:r>
            <a:r>
              <a:rPr altLang="en-US" dirty="0" sz="2000" lang="en-IN"/>
              <a:t>   </a:t>
            </a:r>
            <a:r>
              <a:rPr dirty="0" sz="2000" lang="en-US"/>
              <a:t> </a:t>
            </a:r>
            <a:r>
              <a:rPr dirty="0" sz="1780" lang="en-US">
                <a:latin typeface="Arial" panose="020B0604020202020204" pitchFamily="34" charset="0"/>
                <a:cs typeface="Arial" panose="020B0604020202020204" pitchFamily="34" charset="0"/>
              </a:rPr>
              <a:t>Baby pink, light cream colour and also red</a:t>
            </a:r>
            <a:r>
              <a:rPr dirty="0" sz="1400" lang="en-US">
                <a:latin typeface="Arial" panose="020B0604020202020204" pitchFamily="34" charset="0"/>
                <a:cs typeface="Arial" panose="020B0604020202020204" pitchFamily="34" charset="0"/>
              </a:rPr>
              <a:t/>
            </a:r>
            <a:br>
              <a:rPr dirty="0" sz="1400" lang="en-US">
                <a:latin typeface="Arial" panose="020B0604020202020204" pitchFamily="34" charset="0"/>
                <a:cs typeface="Arial" panose="020B0604020202020204" pitchFamily="34" charset="0"/>
              </a:rPr>
            </a:br>
            <a:r>
              <a:rPr dirty="0" sz="1400" lang="en-US">
                <a:latin typeface="Arial" panose="020B0604020202020204" pitchFamily="34" charset="0"/>
                <a:cs typeface="Arial" panose="020B0604020202020204" pitchFamily="34" charset="0"/>
              </a:rPr>
              <a:t>  </a:t>
            </a:r>
            <a:r>
              <a:rPr dirty="0" sz="1400" lang="en-US"/>
              <a:t/>
            </a:r>
            <a:br>
              <a:rPr dirty="0" sz="1400" lang="en-US"/>
            </a:br>
            <a:r>
              <a:rPr b="1" dirty="0" sz="2000" lang="en-US" u="sng">
                <a:effectLst>
                  <a:outerShdw algn="tl" blurRad="38100" dir="2700000" dist="38100">
                    <a:srgbClr val="000000">
                      <a:alpha val="43137"/>
                    </a:srgbClr>
                  </a:outerShdw>
                </a:effectLst>
              </a:rPr>
              <a:t>logo:</a:t>
            </a:r>
            <a:r>
              <a:rPr dirty="0" sz="2000" lang="en-US"/>
              <a:t/>
            </a:r>
            <a:br>
              <a:rPr dirty="0" sz="2000" lang="en-US"/>
            </a:br>
            <a:r>
              <a:rPr dirty="0" sz="2000" lang="en-US"/>
              <a:t>      </a:t>
            </a:r>
            <a:br>
              <a:rPr dirty="0" sz="2000" lang="en-US"/>
            </a:br>
            <a:endParaRPr dirty="0" sz="1400" lang="en-IN"/>
          </a:p>
        </p:txBody>
      </p:sp>
      <p:pic>
        <p:nvPicPr>
          <p:cNvPr id="2097154" name="Picture 4" descr="12 Logo Lakme Images, Stock Photos &amp; Vectors | Shutterstock"/>
          <p:cNvPicPr>
            <a:picLocks noChangeAspect="1" noChangeArrowheads="1"/>
          </p:cNvPicPr>
          <p:nvPr>
            <p:custDataLst>
              <p:tags r:id="rId3"/>
            </p:custDataLst>
          </p:nvPr>
        </p:nvPicPr>
        <p:blipFill>
          <a:blip xmlns:r="http://schemas.openxmlformats.org/officeDocument/2006/relationships" r:embed="rId4" cstate="print"/>
          <a:stretch>
            <a:fillRect/>
          </a:stretch>
        </p:blipFill>
        <p:spPr bwMode="auto">
          <a:xfrm>
            <a:off x="2051720" y="737717"/>
            <a:ext cx="3174710" cy="1779662"/>
          </a:xfrm>
          <a:prstGeom prst="rect"/>
          <a:noFill/>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6" presetSubtype="16">
                                  <p:stCondLst>
                                    <p:cond delay="0"/>
                                  </p:stCondLst>
                                  <p:childTnLst>
                                    <p:set>
                                      <p:cBhvr>
                                        <p:cTn dur="1" fill="hold" id="6">
                                          <p:stCondLst>
                                            <p:cond delay="0"/>
                                          </p:stCondLst>
                                        </p:cTn>
                                        <p:tgtEl>
                                          <p:spTgt spid="2097154"/>
                                        </p:tgtEl>
                                        <p:attrNameLst>
                                          <p:attrName>style.visibility</p:attrName>
                                        </p:attrNameLst>
                                      </p:cBhvr>
                                      <p:to>
                                        <p:strVal val="visible"/>
                                      </p:to>
                                    </p:set>
                                    <p:animEffect transition="in" filter="circle(in)">
                                      <p:cBhvr>
                                        <p:cTn dur="2000" id="7"/>
                                        <p:tgtEl>
                                          <p:spTgt spid="2097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5" name="Shape 78"/>
        <p:cNvGrpSpPr/>
        <p:nvPr/>
      </p:nvGrpSpPr>
      <p:grpSpPr>
        <a:xfrm>
          <a:off x="0" y="0"/>
          <a:ext cx="0" cy="0"/>
          <a:chOff x="0" y="0"/>
          <a:chExt cx="0" cy="0"/>
        </a:xfrm>
      </p:grpSpPr>
      <p:sp>
        <p:nvSpPr>
          <p:cNvPr id="1048635" name="Google Shape;79;p17"/>
          <p:cNvSpPr txBox="1"/>
          <p:nvPr>
            <p:custDataLst>
              <p:tags r:id="rId1"/>
            </p:custDataLst>
          </p:nvPr>
        </p:nvSpPr>
        <p:spPr>
          <a:xfrm>
            <a:off x="8890" y="0"/>
            <a:ext cx="9135745" cy="489555"/>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lnSpc>
                <a:spcPct val="115000"/>
              </a:lnSpc>
              <a:spcBef>
                <a:spcPct val="0"/>
              </a:spcBef>
              <a:spcAft>
                <a:spcPct val="0"/>
              </a:spcAft>
              <a:buNone/>
            </a:pPr>
            <a:r>
              <a:rPr b="1" dirty="0" sz="1900" lang="en-GB">
                <a:solidFill>
                  <a:schemeClr val="tx1"/>
                </a:solidFill>
              </a:rPr>
              <a:t>Part 1: Brand study, Competitor Analysis &amp; Buyer’s/Audience’s Persona</a:t>
            </a:r>
            <a:endParaRPr dirty="0" sz="1900">
              <a:solidFill>
                <a:schemeClr val="tx1"/>
              </a:solidFill>
            </a:endParaRPr>
          </a:p>
        </p:txBody>
      </p:sp>
      <p:sp>
        <p:nvSpPr>
          <p:cNvPr id="1048636" name="Google Shape;80;p17"/>
          <p:cNvSpPr txBox="1"/>
          <p:nvPr>
            <p:custDataLst>
              <p:tags r:id="rId2"/>
            </p:custDataLst>
          </p:nvPr>
        </p:nvSpPr>
        <p:spPr>
          <a:xfrm>
            <a:off x="-19050" y="346710"/>
            <a:ext cx="9243695" cy="4832350"/>
          </a:xfrm>
          <a:prstGeom prst="rect"/>
          <a:noFill/>
          <a:ln>
            <a:noFill/>
          </a:ln>
        </p:spPr>
        <p:txBody>
          <a:bodyPr anchor="t" anchorCtr="0" bIns="91425" lIns="91425" rIns="91425" spcFirstLastPara="1" tIns="91425" wrap="square">
            <a:no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l" indent="0" lvl="0" marL="0" rtl="0">
              <a:spcBef>
                <a:spcPct val="0"/>
              </a:spcBef>
              <a:spcAft>
                <a:spcPct val="0"/>
              </a:spcAft>
              <a:buNone/>
            </a:pPr>
            <a:r>
              <a:rPr dirty="0" lang="en-GB"/>
              <a:t>.</a:t>
            </a:r>
            <a:endParaRPr b="1" dirty="0"/>
          </a:p>
          <a:p>
            <a:pPr algn="l" indent="0" lvl="0" marL="0" rtl="0">
              <a:spcBef>
                <a:spcPct val="0"/>
              </a:spcBef>
              <a:spcAft>
                <a:spcPct val="0"/>
              </a:spcAft>
              <a:buNone/>
            </a:pPr>
            <a:r>
              <a:rPr b="1" dirty="0" lang="en-GB"/>
              <a:t>Competitor 1:</a:t>
            </a:r>
            <a:r>
              <a:rPr altLang="en-GB" b="1" dirty="0" lang="en-IN"/>
              <a:t> </a:t>
            </a:r>
            <a:r>
              <a:rPr dirty="0" lang="en-GB"/>
              <a:t>L'Oréal</a:t>
            </a:r>
          </a:p>
          <a:p>
            <a:pPr algn="l" indent="0" lvl="0" marL="0" rtl="0">
              <a:spcBef>
                <a:spcPct val="0"/>
              </a:spcBef>
              <a:spcAft>
                <a:spcPct val="0"/>
              </a:spcAft>
              <a:buNone/>
            </a:pPr>
            <a:endParaRPr altLang="en-GB" dirty="0" lang="en-AU"/>
          </a:p>
          <a:p>
            <a:pPr algn="l" indent="0" lvl="0" marL="0" rtl="0">
              <a:spcBef>
                <a:spcPct val="0"/>
              </a:spcBef>
              <a:spcAft>
                <a:spcPct val="0"/>
              </a:spcAft>
              <a:buNone/>
            </a:pPr>
            <a:r>
              <a:rPr b="1" dirty="0" lang="en-AU"/>
              <a:t>USP</a:t>
            </a:r>
            <a:r>
              <a:rPr dirty="0" lang="en-AU"/>
              <a:t>:</a:t>
            </a:r>
            <a:r>
              <a:rPr altLang="en-AU" dirty="0" lang="en-IN"/>
              <a:t> </a:t>
            </a:r>
            <a:r>
              <a:rPr dirty="0" lang="en-AU"/>
              <a:t>L’Oréal has operations in over 130 countries and over 4o manufacturing plants</a:t>
            </a:r>
          </a:p>
          <a:p>
            <a:pPr algn="l" indent="0" lvl="0" marL="0" rtl="0">
              <a:spcBef>
                <a:spcPct val="0"/>
              </a:spcBef>
              <a:spcAft>
                <a:spcPct val="0"/>
              </a:spcAft>
              <a:buNone/>
            </a:pPr>
            <a:endParaRPr dirty="0" lang="en-AU"/>
          </a:p>
          <a:p>
            <a:pPr algn="l" indent="0" lvl="0" marL="0" rtl="0">
              <a:spcBef>
                <a:spcPct val="0"/>
              </a:spcBef>
              <a:spcAft>
                <a:spcPct val="0"/>
              </a:spcAft>
              <a:buNone/>
            </a:pPr>
            <a:r>
              <a:rPr dirty="0"/>
              <a:t>1. Continuing research and innovation in the interest of beauty which assures that the </a:t>
            </a:r>
            <a:r>
              <a:rPr dirty="0" err="1"/>
              <a:t>L’Oreal</a:t>
            </a:r>
            <a:r>
              <a:rPr dirty="0"/>
              <a:t> Cosmetics offers the best to their consumers.</a:t>
            </a:r>
          </a:p>
          <a:p>
            <a:pPr algn="l" indent="0" lvl="0" marL="0" rtl="0">
              <a:spcBef>
                <a:spcPct val="0"/>
              </a:spcBef>
              <a:spcAft>
                <a:spcPct val="0"/>
              </a:spcAft>
              <a:buNone/>
            </a:pPr>
            <a:endParaRPr dirty="0"/>
          </a:p>
          <a:p>
            <a:pPr algn="l" indent="0" lvl="0" marL="0" rtl="0">
              <a:spcBef>
                <a:spcPct val="0"/>
              </a:spcBef>
              <a:spcAft>
                <a:spcPct val="0"/>
              </a:spcAft>
              <a:buNone/>
            </a:pPr>
            <a:r>
              <a:rPr dirty="0"/>
              <a:t>2. L'Oréal is a leader in the growing cosmetics industry despite the competition in the market</a:t>
            </a:r>
          </a:p>
          <a:p>
            <a:pPr algn="l" indent="0" lvl="0" marL="0" rtl="0">
              <a:spcBef>
                <a:spcPct val="0"/>
              </a:spcBef>
              <a:spcAft>
                <a:spcPct val="0"/>
              </a:spcAft>
              <a:buNone/>
            </a:pPr>
            <a:endParaRPr dirty="0"/>
          </a:p>
          <a:p>
            <a:pPr algn="l" indent="0" lvl="0" marL="0" rtl="0">
              <a:spcBef>
                <a:spcPct val="0"/>
              </a:spcBef>
              <a:spcAft>
                <a:spcPct val="0"/>
              </a:spcAft>
              <a:buNone/>
            </a:pPr>
            <a:r>
              <a:rPr dirty="0"/>
              <a:t>3. High-end advertising which adapts to the culture of target audience</a:t>
            </a:r>
          </a:p>
          <a:p>
            <a:pPr algn="l" indent="0" lvl="0" marL="0" rtl="0">
              <a:spcBef>
                <a:spcPct val="0"/>
              </a:spcBef>
              <a:spcAft>
                <a:spcPct val="0"/>
              </a:spcAft>
              <a:buNone/>
            </a:pPr>
            <a:endParaRPr dirty="0"/>
          </a:p>
          <a:p>
            <a:pPr algn="l" indent="0" lvl="0" marL="0" rtl="0">
              <a:spcBef>
                <a:spcPct val="0"/>
              </a:spcBef>
              <a:spcAft>
                <a:spcPct val="0"/>
              </a:spcAft>
              <a:buNone/>
            </a:pPr>
            <a:r>
              <a:rPr b="1" dirty="0" lang="en-GB">
                <a:sym typeface="+mn-ea"/>
              </a:rPr>
              <a:t>Competitor 2:</a:t>
            </a:r>
            <a:r>
              <a:rPr altLang="en-GB" dirty="0" lang="en-IN">
                <a:sym typeface="+mn-ea"/>
              </a:rPr>
              <a:t> </a:t>
            </a:r>
            <a:r>
              <a:rPr altLang="en-GB" dirty="0" lang="en-AU">
                <a:sym typeface="+mn-ea"/>
              </a:rPr>
              <a:t>MAC</a:t>
            </a:r>
          </a:p>
          <a:p>
            <a:pPr algn="l" indent="0" lvl="0" marL="0" rtl="0">
              <a:spcBef>
                <a:spcPct val="0"/>
              </a:spcBef>
              <a:spcAft>
                <a:spcPct val="0"/>
              </a:spcAft>
              <a:buNone/>
            </a:pPr>
            <a:endParaRPr altLang="en-GB" dirty="0" lang="en-AU"/>
          </a:p>
          <a:p>
            <a:pPr algn="l" indent="0" lvl="0" marL="0" rtl="0">
              <a:spcBef>
                <a:spcPct val="0"/>
              </a:spcBef>
              <a:spcAft>
                <a:spcPct val="0"/>
              </a:spcAft>
              <a:buNone/>
            </a:pPr>
            <a:r>
              <a:rPr b="1" dirty="0" lang="en-AU">
                <a:sym typeface="+mn-ea"/>
              </a:rPr>
              <a:t>USP: </a:t>
            </a:r>
            <a:r>
              <a:rPr dirty="0" lang="en-AU">
                <a:sym typeface="+mn-ea"/>
              </a:rPr>
              <a:t>1. Founded in 1985 in Toronto Canada</a:t>
            </a:r>
            <a:endParaRPr dirty="0" lang="en-AU"/>
          </a:p>
          <a:p>
            <a:pPr algn="l" indent="0" lvl="0" marL="0" rtl="0">
              <a:spcBef>
                <a:spcPct val="0"/>
              </a:spcBef>
              <a:spcAft>
                <a:spcPct val="0"/>
              </a:spcAft>
              <a:buNone/>
            </a:pPr>
            <a:endParaRPr dirty="0" lang="en-AU"/>
          </a:p>
          <a:p>
            <a:pPr algn="l" indent="0" lvl="0" marL="0" rtl="0">
              <a:spcBef>
                <a:spcPct val="0"/>
              </a:spcBef>
              <a:spcAft>
                <a:spcPct val="0"/>
              </a:spcAft>
              <a:buNone/>
            </a:pPr>
            <a:r>
              <a:rPr dirty="0" lang="en-AU">
                <a:sym typeface="+mn-ea"/>
              </a:rPr>
              <a:t>2. Available over 200 locations in 15 countries with 2500 employees</a:t>
            </a:r>
            <a:endParaRPr dirty="0" lang="en-AU"/>
          </a:p>
          <a:p>
            <a:pPr algn="l" indent="0" lvl="0" marL="0" rtl="0">
              <a:spcBef>
                <a:spcPct val="0"/>
              </a:spcBef>
              <a:spcAft>
                <a:spcPct val="0"/>
              </a:spcAft>
              <a:buNone/>
            </a:pPr>
            <a:endParaRPr dirty="0" lang="en-AU"/>
          </a:p>
          <a:p>
            <a:pPr algn="l" indent="0" lvl="0" marL="0" rtl="0">
              <a:spcBef>
                <a:spcPct val="0"/>
              </a:spcBef>
              <a:spcAft>
                <a:spcPct val="0"/>
              </a:spcAft>
              <a:buNone/>
            </a:pPr>
            <a:r>
              <a:rPr dirty="0" lang="en-AU">
                <a:sym typeface="+mn-ea"/>
              </a:rPr>
              <a:t>3. Company owned and operated stores</a:t>
            </a:r>
            <a:endParaRPr dirty="0" lang="en-AU"/>
          </a:p>
          <a:p>
            <a:pPr algn="l" indent="0" lvl="0" marL="0" rtl="0">
              <a:spcBef>
                <a:spcPct val="0"/>
              </a:spcBef>
              <a:spcAft>
                <a:spcPct val="0"/>
              </a:spcAft>
              <a:buNone/>
            </a:pPr>
            <a:endParaRPr dirty="0"/>
          </a:p>
          <a:p>
            <a:pPr algn="l" indent="0" lvl="0" marL="0" rtl="0">
              <a:spcBef>
                <a:spcPct val="0"/>
              </a:spcBef>
              <a:spcAft>
                <a:spcPct val="0"/>
              </a:spcAft>
              <a:buNone/>
            </a:pPr>
            <a:r>
              <a:rPr altLang="en-GB" dirty="0" lang="en-AU">
                <a:sym typeface="+mn-ea"/>
              </a:rPr>
              <a:t>4. Socially responsible image</a:t>
            </a:r>
            <a:endParaRPr altLang="en-GB" dirty="0" lang="en-AU"/>
          </a:p>
          <a:p>
            <a:pPr algn="l" indent="0" lvl="0" marL="0" rtl="0">
              <a:spcBef>
                <a:spcPct val="0"/>
              </a:spcBef>
              <a:spcAft>
                <a:spcPct val="0"/>
              </a:spcAft>
              <a:buNone/>
            </a:pPr>
            <a:endParaRPr altLang="en-GB" dirty="0" lang="en-AU"/>
          </a:p>
          <a:p>
            <a:pPr algn="l" indent="0" lvl="0" marL="0" rtl="0">
              <a:spcBef>
                <a:spcPct val="0"/>
              </a:spcBef>
              <a:spcAft>
                <a:spcPct val="0"/>
              </a:spcAft>
              <a:buNone/>
            </a:pPr>
            <a:endParaRPr altLang="en-GB" b="1" dirty="0" lang="en-AU"/>
          </a:p>
          <a:p>
            <a:pPr algn="l" indent="0" lvl="0" marL="0" rtl="0">
              <a:spcBef>
                <a:spcPct val="0"/>
              </a:spcBef>
              <a:spcAft>
                <a:spcPct val="0"/>
              </a:spcAft>
              <a:buNone/>
            </a:pPr>
            <a:endParaRPr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8" name="Shape 78"/>
        <p:cNvGrpSpPr/>
        <p:nvPr/>
      </p:nvGrpSpPr>
      <p:grpSpPr>
        <a:xfrm>
          <a:off x="0" y="0"/>
          <a:ext cx="0" cy="0"/>
          <a:chOff x="0" y="0"/>
          <a:chExt cx="0" cy="0"/>
        </a:xfrm>
      </p:grpSpPr>
      <p:sp>
        <p:nvSpPr>
          <p:cNvPr id="1048639" name="Google Shape;79;p17"/>
          <p:cNvSpPr txBox="1"/>
          <p:nvPr>
            <p:custDataLst>
              <p:tags r:id="rId1"/>
            </p:custDataLst>
          </p:nvPr>
        </p:nvSpPr>
        <p:spPr>
          <a:xfrm>
            <a:off x="635" y="635"/>
            <a:ext cx="9142730" cy="5143500"/>
          </a:xfrm>
          <a:prstGeom prst="rect"/>
          <a:noFill/>
          <a:ln>
            <a:noFill/>
          </a:ln>
        </p:spPr>
        <p:txBody>
          <a:bodyPr anchor="t" anchorCtr="0" bIns="91425" lIns="91425" rIns="91425" spcFirstLastPara="1" tIns="91425" wrap="square">
            <a:no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l" indent="0" lvl="0" marL="139700" rtl="0">
              <a:spcBef>
                <a:spcPct val="0"/>
              </a:spcBef>
              <a:spcAft>
                <a:spcPct val="0"/>
              </a:spcAft>
              <a:buSzPts val="1400"/>
              <a:buNone/>
            </a:pPr>
            <a:r>
              <a:rPr b="1" dirty="0" sz="2000" lang="en-GB" u="sng">
                <a:solidFill>
                  <a:schemeClr val="tx1"/>
                </a:solidFill>
                <a:sym typeface="+mn-ea"/>
              </a:rPr>
              <a:t>Competitor 3</a:t>
            </a:r>
            <a:r>
              <a:rPr b="1" dirty="0" sz="2000" lang="en-GB">
                <a:solidFill>
                  <a:schemeClr val="tx1"/>
                </a:solidFill>
                <a:sym typeface="+mn-ea"/>
              </a:rPr>
              <a:t>:</a:t>
            </a:r>
            <a:r>
              <a:rPr altLang="en-GB" b="1" dirty="0" sz="2000" lang="en-IN">
                <a:solidFill>
                  <a:schemeClr val="tx1"/>
                </a:solidFill>
                <a:sym typeface="+mn-ea"/>
              </a:rPr>
              <a:t> </a:t>
            </a:r>
            <a:r>
              <a:rPr b="1" dirty="0" sz="2000" lang="en-GB">
                <a:solidFill>
                  <a:schemeClr val="tx1"/>
                </a:solidFill>
                <a:sym typeface="+mn-ea"/>
              </a:rPr>
              <a:t>Maybelline</a:t>
            </a:r>
          </a:p>
          <a:p>
            <a:pPr algn="l" indent="0" lvl="0" marL="139700" rtl="0">
              <a:spcBef>
                <a:spcPct val="0"/>
              </a:spcBef>
              <a:spcAft>
                <a:spcPct val="0"/>
              </a:spcAft>
              <a:buSzPts val="1400"/>
              <a:buNone/>
            </a:pPr>
            <a:endParaRPr b="1" dirty="0" sz="1900" lang="en-GB"/>
          </a:p>
          <a:p>
            <a:pPr algn="l" indent="0" lvl="0" marL="139700" rtl="0">
              <a:spcBef>
                <a:spcPct val="0"/>
              </a:spcBef>
              <a:spcAft>
                <a:spcPct val="0"/>
              </a:spcAft>
              <a:buSzPts val="1400"/>
              <a:buNone/>
            </a:pPr>
            <a:r>
              <a:rPr b="1" dirty="0" sz="1900" lang="en-AU" u="sng">
                <a:sym typeface="+mn-ea"/>
              </a:rPr>
              <a:t>USP</a:t>
            </a:r>
            <a:r>
              <a:rPr b="1" dirty="0" sz="1900" lang="en-AU">
                <a:sym typeface="+mn-ea"/>
              </a:rPr>
              <a:t>: </a:t>
            </a:r>
          </a:p>
          <a:p>
            <a:pPr algn="l" indent="0" lvl="0" marL="139700" rtl="0">
              <a:spcBef>
                <a:spcPct val="0"/>
              </a:spcBef>
              <a:spcAft>
                <a:spcPct val="0"/>
              </a:spcAft>
              <a:buSzPts val="1400"/>
              <a:buNone/>
            </a:pPr>
            <a:endParaRPr b="1" dirty="0" sz="1900" lang="en-AU">
              <a:sym typeface="+mn-ea"/>
            </a:endParaRPr>
          </a:p>
          <a:p>
            <a:pPr algn="l" indent="0" lvl="0" marL="139700" rtl="0">
              <a:spcBef>
                <a:spcPct val="0"/>
              </a:spcBef>
              <a:spcAft>
                <a:spcPct val="0"/>
              </a:spcAft>
              <a:buSzPts val="1400"/>
              <a:buNone/>
            </a:pPr>
            <a:r>
              <a:rPr dirty="0" sz="1900" lang="en-AU">
                <a:sym typeface="+mn-ea"/>
              </a:rPr>
              <a:t>1</a:t>
            </a:r>
            <a:r>
              <a:rPr b="1" dirty="0" sz="1900" lang="en-AU">
                <a:sym typeface="+mn-ea"/>
              </a:rPr>
              <a:t>. </a:t>
            </a:r>
            <a:r>
              <a:rPr dirty="0" sz="1900" lang="en-AU">
                <a:sym typeface="+mn-ea"/>
              </a:rPr>
              <a:t>Maybelline has the top research and development teams and resources through their parent company </a:t>
            </a:r>
            <a:r>
              <a:rPr dirty="0" sz="1900" lang="en-AU" err="1">
                <a:sym typeface="+mn-ea"/>
              </a:rPr>
              <a:t>L’Oreal</a:t>
            </a:r>
            <a:endParaRPr dirty="0" sz="1900" lang="en-AU"/>
          </a:p>
          <a:p>
            <a:pPr algn="l" indent="0" lvl="0" marL="139700" rtl="0">
              <a:spcBef>
                <a:spcPct val="0"/>
              </a:spcBef>
              <a:spcAft>
                <a:spcPct val="0"/>
              </a:spcAft>
              <a:buSzPts val="1400"/>
              <a:buNone/>
            </a:pPr>
            <a:endParaRPr dirty="0" sz="1900" lang="en-AU"/>
          </a:p>
          <a:p>
            <a:pPr algn="l" indent="0" lvl="0" marL="139700" rtl="0">
              <a:spcBef>
                <a:spcPct val="0"/>
              </a:spcBef>
              <a:spcAft>
                <a:spcPct val="0"/>
              </a:spcAft>
              <a:buSzPts val="1400"/>
              <a:buNone/>
            </a:pPr>
            <a:r>
              <a:rPr dirty="0" sz="1900" lang="en-AU">
                <a:sym typeface="+mn-ea"/>
              </a:rPr>
              <a:t>2. Maybelline has a coveted image of being hip, intelligent, stylish and charming which is positioned well to target young women</a:t>
            </a:r>
            <a:endParaRPr dirty="0" sz="1900" lang="en-AU"/>
          </a:p>
          <a:p>
            <a:pPr algn="l" indent="0" lvl="0" marL="139700" rtl="0">
              <a:spcBef>
                <a:spcPct val="0"/>
              </a:spcBef>
              <a:spcAft>
                <a:spcPct val="0"/>
              </a:spcAft>
              <a:buSzPts val="1400"/>
              <a:buNone/>
            </a:pPr>
            <a:endParaRPr dirty="0" sz="1900" lang="en-AU"/>
          </a:p>
          <a:p>
            <a:pPr algn="l" indent="0" lvl="0" marL="139700" rtl="0">
              <a:spcBef>
                <a:spcPct val="0"/>
              </a:spcBef>
              <a:spcAft>
                <a:spcPct val="0"/>
              </a:spcAft>
              <a:buSzPts val="1400"/>
              <a:buNone/>
            </a:pPr>
            <a:r>
              <a:rPr dirty="0" sz="1900" lang="en-AU">
                <a:sym typeface="+mn-ea"/>
              </a:rPr>
              <a:t>3. The brand has a strong market penetration and brand loyalty globally</a:t>
            </a:r>
            <a:endParaRPr dirty="0" sz="1900" lang="en-AU"/>
          </a:p>
          <a:p>
            <a:pPr algn="l" indent="0" lvl="0" marL="139700" rtl="0">
              <a:spcBef>
                <a:spcPct val="0"/>
              </a:spcBef>
              <a:spcAft>
                <a:spcPct val="0"/>
              </a:spcAft>
              <a:buSzPts val="1400"/>
              <a:buNone/>
            </a:pPr>
            <a:endParaRPr dirty="0" sz="1900" lang="en-AU"/>
          </a:p>
          <a:p>
            <a:pPr algn="l" indent="0" lvl="0" marL="139700" rtl="0">
              <a:spcBef>
                <a:spcPct val="0"/>
              </a:spcBef>
              <a:spcAft>
                <a:spcPct val="0"/>
              </a:spcAft>
              <a:buSzPts val="1400"/>
              <a:buNone/>
            </a:pPr>
            <a:r>
              <a:rPr dirty="0" sz="1900" lang="en-AU">
                <a:sym typeface="+mn-ea"/>
              </a:rPr>
              <a:t>4. The brand has competitive prices due to an effective cost of production</a:t>
            </a:r>
            <a:endParaRPr dirty="0" sz="1900" lang="en-AU"/>
          </a:p>
          <a:p>
            <a:pPr algn="ctr" indent="0" lvl="0" marL="0" rtl="0">
              <a:lnSpc>
                <a:spcPct val="115000"/>
              </a:lnSpc>
              <a:spcBef>
                <a:spcPct val="0"/>
              </a:spcBef>
              <a:spcAft>
                <a:spcPct val="0"/>
              </a:spcAft>
              <a:buNone/>
            </a:pPr>
            <a:endParaRPr dirty="0" sz="19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1" name="Shape 84"/>
        <p:cNvGrpSpPr/>
        <p:nvPr/>
      </p:nvGrpSpPr>
      <p:grpSpPr>
        <a:xfrm>
          <a:off x="0" y="0"/>
          <a:ext cx="0" cy="0"/>
          <a:chOff x="0" y="0"/>
          <a:chExt cx="0" cy="0"/>
        </a:xfrm>
      </p:grpSpPr>
      <p:sp>
        <p:nvSpPr>
          <p:cNvPr id="1048642" name="Google Shape;85;p18"/>
          <p:cNvSpPr txBox="1"/>
          <p:nvPr>
            <p:custDataLst>
              <p:tags r:id="rId1"/>
            </p:custDataLst>
          </p:nvPr>
        </p:nvSpPr>
        <p:spPr>
          <a:xfrm>
            <a:off x="33655" y="0"/>
            <a:ext cx="9140825" cy="825470"/>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lnSpc>
                <a:spcPct val="115000"/>
              </a:lnSpc>
              <a:spcBef>
                <a:spcPct val="0"/>
              </a:spcBef>
              <a:spcAft>
                <a:spcPct val="0"/>
              </a:spcAft>
              <a:buNone/>
            </a:pPr>
            <a:r>
              <a:rPr b="1" sz="2000" lang="en-GB">
                <a:solidFill>
                  <a:schemeClr val="tx1"/>
                </a:solidFill>
              </a:rPr>
              <a:t>Part 1: Brand study, Competitor Analysis &amp; Buyer’s/Audience’s Persona</a:t>
            </a:r>
          </a:p>
          <a:p>
            <a:pPr algn="ctr" indent="0" lvl="0" marL="0" rtl="0">
              <a:lnSpc>
                <a:spcPct val="115000"/>
              </a:lnSpc>
              <a:spcBef>
                <a:spcPct val="0"/>
              </a:spcBef>
              <a:spcAft>
                <a:spcPct val="0"/>
              </a:spcAft>
              <a:buNone/>
            </a:pPr>
            <a:endParaRPr b="1" sz="2000" lang="en-GB">
              <a:solidFill>
                <a:schemeClr val="tx1"/>
              </a:solidFill>
            </a:endParaRPr>
          </a:p>
        </p:txBody>
      </p:sp>
      <p:sp>
        <p:nvSpPr>
          <p:cNvPr id="1048643" name="Google Shape;86;p18"/>
          <p:cNvSpPr txBox="1"/>
          <p:nvPr>
            <p:custDataLst>
              <p:tags r:id="rId2"/>
            </p:custDataLst>
          </p:nvPr>
        </p:nvSpPr>
        <p:spPr>
          <a:xfrm>
            <a:off x="35560" y="1419860"/>
            <a:ext cx="9142730" cy="4004945"/>
          </a:xfrm>
          <a:prstGeom prst="rect"/>
          <a:noFill/>
          <a:ln>
            <a:noFill/>
          </a:ln>
        </p:spPr>
        <p:txBody>
          <a:bodyPr anchor="t" anchorCtr="0" bIns="91425" lIns="91425" rIns="91425" spcFirstLastPara="1" tIns="91425" wrap="square">
            <a:no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spcBef>
                <a:spcPct val="0"/>
              </a:spcBef>
              <a:spcAft>
                <a:spcPct val="0"/>
              </a:spcAft>
              <a:buNone/>
            </a:pPr>
            <a:r>
              <a:rPr b="1" dirty="0" sz="1800" lang="en-IN" u="sng"/>
              <a:t>Demographic Information</a:t>
            </a:r>
            <a:r>
              <a:rPr b="1" dirty="0" sz="1800" lang="en-IN"/>
              <a:t>:</a:t>
            </a:r>
          </a:p>
          <a:p>
            <a:pPr algn="l" indent="0" lvl="0" marL="0" rtl="0">
              <a:spcBef>
                <a:spcPct val="0"/>
              </a:spcBef>
              <a:spcAft>
                <a:spcPct val="0"/>
              </a:spcAft>
              <a:buNone/>
            </a:pPr>
            <a:r>
              <a:rPr dirty="0" sz="1800" lang="en-IN"/>
              <a:t>     </a:t>
            </a:r>
          </a:p>
          <a:p>
            <a:pPr algn="l" indent="-342900" lvl="0" marL="342900" rtl="0">
              <a:spcBef>
                <a:spcPct val="0"/>
              </a:spcBef>
              <a:spcAft>
                <a:spcPct val="0"/>
              </a:spcAft>
              <a:buAutoNum type="arabicPeriod"/>
            </a:pPr>
            <a:r>
              <a:rPr b="1" dirty="0" sz="1800" lang="en-IN"/>
              <a:t>Brand Name		</a:t>
            </a:r>
            <a:r>
              <a:rPr dirty="0" sz="1800" lang="en-IN"/>
              <a:t>:      Lakme</a:t>
            </a:r>
          </a:p>
          <a:p>
            <a:pPr algn="l" indent="-342900" lvl="0" marL="342900" rtl="0">
              <a:spcBef>
                <a:spcPct val="0"/>
              </a:spcBef>
              <a:spcAft>
                <a:spcPct val="0"/>
              </a:spcAft>
              <a:buAutoNum type="arabicPeriod"/>
            </a:pPr>
            <a:r>
              <a:rPr b="1" dirty="0" sz="1800" lang="en-IN"/>
              <a:t>Mostly used by	</a:t>
            </a:r>
            <a:r>
              <a:rPr dirty="0" sz="1800" lang="en-IN"/>
              <a:t>:      Women(59.32%)</a:t>
            </a:r>
          </a:p>
          <a:p>
            <a:pPr algn="l" indent="0" lvl="0" rtl="0">
              <a:spcBef>
                <a:spcPct val="0"/>
              </a:spcBef>
              <a:spcAft>
                <a:spcPct val="0"/>
              </a:spcAft>
              <a:buNone/>
            </a:pPr>
            <a:r>
              <a:rPr b="1" dirty="0" sz="1800" lang="en-IN"/>
              <a:t>3.</a:t>
            </a:r>
            <a:r>
              <a:rPr dirty="0" sz="1800" lang="en-IN"/>
              <a:t>  </a:t>
            </a:r>
            <a:r>
              <a:rPr b="1" dirty="0" sz="1800" lang="en-IN"/>
              <a:t>Age range</a:t>
            </a:r>
            <a:r>
              <a:rPr dirty="0" sz="1800" lang="en-IN"/>
              <a:t>		:      18 – 24(38.48%)</a:t>
            </a:r>
          </a:p>
          <a:p>
            <a:pPr algn="l" indent="0" lvl="0" rtl="0">
              <a:spcBef>
                <a:spcPct val="0"/>
              </a:spcBef>
              <a:spcAft>
                <a:spcPct val="0"/>
              </a:spcAft>
              <a:buNone/>
            </a:pPr>
            <a:r>
              <a:rPr b="1" dirty="0" sz="1800" lang="en-IN"/>
              <a:t>4.</a:t>
            </a:r>
            <a:r>
              <a:rPr dirty="0" sz="1800" lang="en-IN"/>
              <a:t>  </a:t>
            </a:r>
            <a:r>
              <a:rPr b="1" dirty="0" sz="1800" lang="en-IN"/>
              <a:t>Marital status</a:t>
            </a:r>
            <a:r>
              <a:rPr dirty="0" sz="1800" lang="en-IN"/>
              <a:t>		:      Mostly Unmarried 	  </a:t>
            </a:r>
          </a:p>
          <a:p>
            <a:pPr algn="l" indent="0" lvl="0" rtl="0">
              <a:spcBef>
                <a:spcPct val="0"/>
              </a:spcBef>
              <a:spcAft>
                <a:spcPct val="0"/>
              </a:spcAft>
              <a:buNone/>
            </a:pPr>
            <a:r>
              <a:rPr b="1" dirty="0" sz="1800" lang="en-IN"/>
              <a:t>5.  Education</a:t>
            </a:r>
            <a:r>
              <a:rPr dirty="0" sz="1800" lang="en-IN"/>
              <a:t>		:      10+2 and Under Graduates</a:t>
            </a:r>
          </a:p>
          <a:p>
            <a:pPr algn="l" indent="0" lvl="0" rtl="0">
              <a:spcBef>
                <a:spcPct val="0"/>
              </a:spcBef>
              <a:spcAft>
                <a:spcPct val="0"/>
              </a:spcAft>
              <a:buNone/>
            </a:pPr>
            <a:r>
              <a:rPr b="1" dirty="0" sz="1800" lang="en-IN"/>
              <a:t>6.  Occupation</a:t>
            </a:r>
            <a:r>
              <a:rPr dirty="0" sz="1800" lang="en-IN"/>
              <a:t>		:      Students and young professionals</a:t>
            </a:r>
          </a:p>
          <a:p>
            <a:pPr algn="l" indent="0" lvl="0" rtl="0">
              <a:spcBef>
                <a:spcPct val="0"/>
              </a:spcBef>
              <a:spcAft>
                <a:spcPct val="0"/>
              </a:spcAft>
              <a:buNone/>
            </a:pPr>
            <a:r>
              <a:rPr b="1" dirty="0" sz="1800" lang="en-IN"/>
              <a:t>7.  Income</a:t>
            </a:r>
            <a:r>
              <a:rPr dirty="0" sz="1800" lang="en-IN"/>
              <a:t>		:      15,000 - 25,000</a:t>
            </a:r>
          </a:p>
          <a:p>
            <a:pPr algn="l" indent="0" lvl="0" rtl="0">
              <a:spcBef>
                <a:spcPct val="0"/>
              </a:spcBef>
              <a:spcAft>
                <a:spcPct val="0"/>
              </a:spcAft>
              <a:buNone/>
            </a:pPr>
            <a:r>
              <a:rPr b="1" dirty="0" sz="1800" lang="en-IN"/>
              <a:t>8.  Location</a:t>
            </a:r>
            <a:r>
              <a:rPr dirty="0" sz="1800" lang="en-IN"/>
              <a:t>		:       Urban and semi-urban areas</a:t>
            </a:r>
          </a:p>
          <a:p>
            <a:pPr algn="l" indent="0" lvl="0" rtl="0">
              <a:spcBef>
                <a:spcPct val="0"/>
              </a:spcBef>
              <a:spcAft>
                <a:spcPct val="0"/>
              </a:spcAft>
              <a:buNone/>
            </a:pPr>
            <a:r>
              <a:rPr b="1" dirty="0" sz="1800" lang="en-IN"/>
              <a:t>9.  Nationality</a:t>
            </a:r>
            <a:r>
              <a:rPr dirty="0" sz="1800" lang="en-IN"/>
              <a:t>		:       Indian(86.85%)	</a:t>
            </a:r>
          </a:p>
          <a:p>
            <a:pPr algn="l" indent="0" lvl="0" rtl="0">
              <a:spcBef>
                <a:spcPct val="0"/>
              </a:spcBef>
              <a:spcAft>
                <a:spcPct val="0"/>
              </a:spcAft>
              <a:buNone/>
            </a:pPr>
            <a:r>
              <a:rPr b="1" dirty="0" sz="1800" lang="en-IN"/>
              <a:t>10.Religion</a:t>
            </a:r>
            <a:r>
              <a:rPr dirty="0" sz="1800" lang="en-IN"/>
              <a:t>		:       Mostly Hindus</a:t>
            </a:r>
          </a:p>
        </p:txBody>
      </p:sp>
      <p:sp>
        <p:nvSpPr>
          <p:cNvPr id="1048644" name="Text Box 1"/>
          <p:cNvSpPr txBox="1"/>
          <p:nvPr>
            <p:custDataLst>
              <p:tags r:id="rId3"/>
            </p:custDataLst>
          </p:nvPr>
        </p:nvSpPr>
        <p:spPr>
          <a:xfrm>
            <a:off x="323850" y="771525"/>
            <a:ext cx="8459470" cy="370840"/>
          </a:xfrm>
          <a:prstGeom prst="rect"/>
          <a:noFill/>
        </p:spPr>
        <p:txBody>
          <a:bodyPr rtlCol="0"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r>
              <a:rPr b="1" sz="2000" lang="en-GB" u="sng">
                <a:sym typeface="+mn-ea"/>
              </a:rPr>
              <a:t>Buyer's/Audience's Persona</a:t>
            </a:r>
            <a:r>
              <a:rPr b="1" sz="2000" lang="en-GB">
                <a:sym typeface="+mn-ea"/>
              </a:rPr>
              <a:t>:</a:t>
            </a:r>
            <a:endParaRPr sz="2000" lang="en-US">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651" name="Title 1"/>
          <p:cNvSpPr>
            <a:spLocks noGrp="1"/>
          </p:cNvSpPr>
          <p:nvPr>
            <p:ph type="title"/>
            <p:custDataLst>
              <p:tags r:id="rId1"/>
            </p:custDataLst>
          </p:nvPr>
        </p:nvSpPr>
        <p:spPr>
          <a:xfrm>
            <a:off x="251375" y="23405"/>
            <a:ext cx="8520600" cy="841800"/>
          </a:xfrm>
        </p:spPr>
        <p:txBody>
          <a:bodyPr/>
          <a:p>
            <a:r>
              <a:rPr altLang="en-US" b="1" sz="2400" lang="en-IN" u="sng"/>
              <a:t>Psychographic Information</a:t>
            </a:r>
            <a:r>
              <a:rPr altLang="en-US" b="1" sz="2400" lang="en-IN"/>
              <a:t>:</a:t>
            </a:r>
          </a:p>
        </p:txBody>
      </p:sp>
      <p:sp>
        <p:nvSpPr>
          <p:cNvPr id="1048652" name="Text Box 2"/>
          <p:cNvSpPr txBox="1"/>
          <p:nvPr>
            <p:custDataLst>
              <p:tags r:id="rId2"/>
            </p:custDataLst>
          </p:nvPr>
        </p:nvSpPr>
        <p:spPr>
          <a:xfrm>
            <a:off x="0" y="1141095"/>
            <a:ext cx="9144000" cy="2631441"/>
          </a:xfrm>
          <a:prstGeom prst="rect"/>
          <a:noFill/>
        </p:spPr>
        <p:txBody>
          <a:bodyPr rtlCol="0"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indent="-342900" marL="342900">
              <a:buAutoNum type="arabicPeriod"/>
            </a:pPr>
            <a:r>
              <a:rPr altLang="en-US" b="1" dirty="0" lang="en-IN">
                <a:latin typeface="Arial" panose="020B0604020202020204" pitchFamily="34" charset="0"/>
                <a:cs typeface="Arial" panose="020B0604020202020204" pitchFamily="34" charset="0"/>
              </a:rPr>
              <a:t>Social Class</a:t>
            </a:r>
            <a:r>
              <a:rPr altLang="en-US" dirty="0" lang="en-IN">
                <a:latin typeface="Arial" panose="020B0604020202020204" pitchFamily="34" charset="0"/>
                <a:cs typeface="Arial" panose="020B0604020202020204" pitchFamily="34" charset="0"/>
              </a:rPr>
              <a:t>		:      Upper Middle class and Rich class</a:t>
            </a:r>
          </a:p>
          <a:p>
            <a:pPr indent="-342900" marL="342900">
              <a:buAutoNum type="arabicPeriod"/>
            </a:pPr>
            <a:endParaRPr altLang="en-US" dirty="0" lang="en-IN">
              <a:latin typeface="Arial" panose="020B0604020202020204" pitchFamily="34" charset="0"/>
              <a:cs typeface="Arial" panose="020B0604020202020204" pitchFamily="34" charset="0"/>
            </a:endParaRPr>
          </a:p>
          <a:p>
            <a:pPr indent="-342900" marL="342900">
              <a:buAutoNum type="arabicPeriod" startAt="2"/>
            </a:pPr>
            <a:r>
              <a:rPr altLang="en-US" b="1" dirty="0" lang="en-IN">
                <a:latin typeface="Arial" panose="020B0604020202020204" pitchFamily="34" charset="0"/>
                <a:cs typeface="Arial" panose="020B0604020202020204" pitchFamily="34" charset="0"/>
              </a:rPr>
              <a:t>Behaviours</a:t>
            </a:r>
            <a:r>
              <a:rPr altLang="en-US" dirty="0" lang="en-IN">
                <a:latin typeface="Arial" panose="020B0604020202020204" pitchFamily="34" charset="0"/>
                <a:cs typeface="Arial" panose="020B0604020202020204" pitchFamily="34" charset="0"/>
              </a:rPr>
              <a:t>		:      Often buys beauty products and are interested in   			       maintaining their beauty</a:t>
            </a:r>
          </a:p>
          <a:p>
            <a:endParaRPr altLang="en-US" dirty="0" lang="en-IN">
              <a:latin typeface="Arial" panose="020B0604020202020204" pitchFamily="34" charset="0"/>
              <a:cs typeface="Arial" panose="020B0604020202020204" pitchFamily="34" charset="0"/>
            </a:endParaRPr>
          </a:p>
          <a:p>
            <a:pPr indent="-342900" marL="342900">
              <a:buAutoNum type="arabicPeriod" startAt="3"/>
            </a:pPr>
            <a:r>
              <a:rPr altLang="en-US" b="1" dirty="0" lang="en-IN">
                <a:latin typeface="Arial" panose="020B0604020202020204" pitchFamily="34" charset="0"/>
                <a:cs typeface="Arial" panose="020B0604020202020204" pitchFamily="34" charset="0"/>
              </a:rPr>
              <a:t>Interests</a:t>
            </a:r>
            <a:r>
              <a:rPr altLang="en-US" dirty="0" lang="en-IN">
                <a:latin typeface="Arial" panose="020B0604020202020204" pitchFamily="34" charset="0"/>
                <a:cs typeface="Arial" panose="020B0604020202020204" pitchFamily="34" charset="0"/>
              </a:rPr>
              <a:t>		:      Most interested in buying women cosmetics</a:t>
            </a:r>
          </a:p>
          <a:p>
            <a:pPr indent="-342900" marL="342900">
              <a:buAutoNum type="arabicPeriod" startAt="3"/>
            </a:pPr>
            <a:endParaRPr altLang="en-US" dirty="0" lang="en-IN">
              <a:latin typeface="Arial" panose="020B0604020202020204" pitchFamily="34" charset="0"/>
              <a:cs typeface="Arial" panose="020B0604020202020204" pitchFamily="34" charset="0"/>
            </a:endParaRPr>
          </a:p>
          <a:p>
            <a:pPr indent="-342900" marL="342900">
              <a:buAutoNum type="arabicPeriod" startAt="4"/>
            </a:pPr>
            <a:r>
              <a:rPr altLang="en-US" b="1" dirty="0" lang="en-IN">
                <a:latin typeface="Arial" panose="020B0604020202020204" pitchFamily="34" charset="0"/>
                <a:cs typeface="Arial" panose="020B0604020202020204" pitchFamily="34" charset="0"/>
              </a:rPr>
              <a:t>Habits</a:t>
            </a:r>
            <a:r>
              <a:rPr altLang="en-US" dirty="0" lang="en-IN">
                <a:latin typeface="Arial" panose="020B0604020202020204" pitchFamily="34" charset="0"/>
                <a:cs typeface="Arial" panose="020B0604020202020204" pitchFamily="34" charset="0"/>
              </a:rPr>
              <a:t>		:      Online shopping, searching about beauty tips</a:t>
            </a:r>
          </a:p>
          <a:p>
            <a:pPr indent="-342900" marL="342900">
              <a:buAutoNum type="arabicPeriod" startAt="4"/>
            </a:pPr>
            <a:endParaRPr altLang="en-US" dirty="0" lang="en-IN">
              <a:latin typeface="Arial" panose="020B0604020202020204" pitchFamily="34" charset="0"/>
              <a:cs typeface="Arial" panose="020B0604020202020204" pitchFamily="34" charset="0"/>
            </a:endParaRPr>
          </a:p>
          <a:p>
            <a:r>
              <a:rPr altLang="en-US" b="1" dirty="0" lang="en-IN">
                <a:latin typeface="Arial" panose="020B0604020202020204" pitchFamily="34" charset="0"/>
                <a:cs typeface="Arial" panose="020B0604020202020204" pitchFamily="34" charset="0"/>
              </a:rPr>
              <a:t>5.</a:t>
            </a:r>
            <a:r>
              <a:rPr altLang="en-US" dirty="0" lang="en-IN">
                <a:latin typeface="Arial" panose="020B0604020202020204" pitchFamily="34" charset="0"/>
                <a:cs typeface="Arial" panose="020B0604020202020204" pitchFamily="34" charset="0"/>
              </a:rPr>
              <a:t>   </a:t>
            </a:r>
            <a:r>
              <a:rPr altLang="en-US" b="1" dirty="0" lang="en-IN">
                <a:latin typeface="Arial" panose="020B0604020202020204" pitchFamily="34" charset="0"/>
                <a:cs typeface="Arial" panose="020B0604020202020204" pitchFamily="34" charset="0"/>
              </a:rPr>
              <a:t>Lifestyle</a:t>
            </a:r>
            <a:r>
              <a:rPr altLang="en-US" dirty="0" lang="en-IN">
                <a:latin typeface="Arial" panose="020B0604020202020204" pitchFamily="34" charset="0"/>
                <a:cs typeface="Arial" panose="020B0604020202020204" pitchFamily="34" charset="0"/>
              </a:rPr>
              <a:t>		:      Want to lead a healthy lifestyle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6" name="Shape 90"/>
        <p:cNvGrpSpPr/>
        <p:nvPr/>
      </p:nvGrpSpPr>
      <p:grpSpPr>
        <a:xfrm>
          <a:off x="0" y="0"/>
          <a:ext cx="0" cy="0"/>
          <a:chOff x="0" y="0"/>
          <a:chExt cx="0" cy="0"/>
        </a:xfrm>
      </p:grpSpPr>
      <p:sp>
        <p:nvSpPr>
          <p:cNvPr id="1048653" name="Google Shape;91;p19"/>
          <p:cNvSpPr txBox="1"/>
          <p:nvPr>
            <p:custDataLst>
              <p:tags r:id="rId1"/>
            </p:custDataLst>
          </p:nvPr>
        </p:nvSpPr>
        <p:spPr>
          <a:xfrm>
            <a:off x="914905" y="178"/>
            <a:ext cx="7610100" cy="504160"/>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PPr>
            <a:lvl1pPr algn="l" lvl="0"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lnSpc>
                <a:spcPct val="115000"/>
              </a:lnSpc>
              <a:spcBef>
                <a:spcPct val="0"/>
              </a:spcBef>
              <a:spcAft>
                <a:spcPct val="0"/>
              </a:spcAft>
              <a:buNone/>
            </a:pPr>
            <a:r>
              <a:rPr b="1" sz="2000" lang="en-GB">
                <a:solidFill>
                  <a:schemeClr val="tx1"/>
                </a:solidFill>
              </a:rPr>
              <a:t>Part 2: SEO &amp; Keyword Research</a:t>
            </a:r>
          </a:p>
        </p:txBody>
      </p:sp>
      <p:sp>
        <p:nvSpPr>
          <p:cNvPr id="1048654" name="Google Shape;92;p19"/>
          <p:cNvSpPr txBox="1"/>
          <p:nvPr>
            <p:custDataLst>
              <p:tags r:id="rId2"/>
            </p:custDataLst>
          </p:nvPr>
        </p:nvSpPr>
        <p:spPr>
          <a:xfrm>
            <a:off x="223000" y="555913"/>
            <a:ext cx="7313700" cy="462251"/>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PPr>
            <a:lvl1pPr algn="l" lvl="0"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l" indent="0" lvl="0" marL="139700" rtl="0">
              <a:spcBef>
                <a:spcPct val="0"/>
              </a:spcBef>
              <a:spcAft>
                <a:spcPct val="0"/>
              </a:spcAft>
              <a:buSzPts val="1400"/>
              <a:buNone/>
            </a:pPr>
            <a:r>
              <a:rPr altLang="en-GB" b="1" sz="2000" lang="en-IN"/>
              <a:t>   </a:t>
            </a:r>
            <a:r>
              <a:rPr b="1" sz="2000" lang="en-GB" u="sng"/>
              <a:t>SEO Audit</a:t>
            </a:r>
            <a:r>
              <a:rPr b="1" sz="2000" lang="en-GB"/>
              <a:t>:</a:t>
            </a:r>
            <a:r>
              <a:rPr lang="en-GB"/>
              <a:t> </a:t>
            </a:r>
          </a:p>
        </p:txBody>
      </p:sp>
      <p:sp>
        <p:nvSpPr>
          <p:cNvPr id="1048655" name="Text Box 4"/>
          <p:cNvSpPr txBox="1"/>
          <p:nvPr>
            <p:custDataLst>
              <p:tags r:id="rId3"/>
            </p:custDataLst>
          </p:nvPr>
        </p:nvSpPr>
        <p:spPr>
          <a:xfrm>
            <a:off x="0" y="1044575"/>
            <a:ext cx="9144000" cy="1337310"/>
          </a:xfrm>
          <a:prstGeom prst="rect"/>
          <a:noFill/>
        </p:spPr>
        <p:txBody>
          <a:bodyPr rtlCol="0" wrap="square">
            <a:noAutofit/>
          </a:bodyPr>
          <a:lstStyle>
            <a:defPPr algn="l" lvl="0" marR="0" rtl="0">
              <a:lnSpc>
                <a:spcPct val="100000"/>
              </a:lnSpc>
              <a:spcBef>
                <a:spcPct val="0"/>
              </a:spcBef>
              <a:spcAft>
                <a:spcPct val="0"/>
              </a:spcAft>
            </a:defPPr>
            <a:lvl1pPr algn="l" lvl="0"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ct val="0"/>
              </a:spcBef>
              <a:spcAft>
                <a:spcPct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a:r>
              <a:rPr altLang="en-US" dirty="0" lang="en-IN"/>
              <a:t>                  </a:t>
            </a:r>
            <a:r>
              <a:rPr altLang="en-US" dirty="0" sz="1600" lang="en-IN"/>
              <a:t>An SEO audit is a comprehensive evaluation of a website's search engine optimization (SEO) performance and overall health. The main purpose of an SEO audit is to identify areas of improvement and uncover issues that may be hindering the website's ability to rank well in search engine results. The SEO audit for lakme is as follows:</a:t>
            </a:r>
          </a:p>
        </p:txBody>
      </p:sp>
      <p:pic>
        <p:nvPicPr>
          <p:cNvPr id="2097155" name="Picture 5" descr="Capture"/>
          <p:cNvPicPr>
            <a:picLocks noChangeAspect="1"/>
          </p:cNvPicPr>
          <p:nvPr>
            <p:custDataLst>
              <p:tags r:id="rId4"/>
            </p:custDataLst>
          </p:nvPr>
        </p:nvPicPr>
        <p:blipFill>
          <a:blip xmlns:r="http://schemas.openxmlformats.org/officeDocument/2006/relationships" r:embed="rId5"/>
          <a:stretch>
            <a:fillRect/>
          </a:stretch>
        </p:blipFill>
        <p:spPr>
          <a:xfrm>
            <a:off x="2520315" y="2302510"/>
            <a:ext cx="3967480" cy="2559685"/>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662" name="Title 1"/>
          <p:cNvSpPr>
            <a:spLocks noGrp="1"/>
          </p:cNvSpPr>
          <p:nvPr>
            <p:ph type="title"/>
            <p:custDataLst>
              <p:tags r:id="rId1"/>
            </p:custDataLst>
          </p:nvPr>
        </p:nvSpPr>
        <p:spPr>
          <a:xfrm>
            <a:off x="311700" y="166223"/>
            <a:ext cx="8520600" cy="572700"/>
          </a:xfrm>
        </p:spPr>
        <p:txBody>
          <a:bodyPr/>
          <a:p>
            <a:r>
              <a:rPr altLang="en-US" dirty="0" sz="1800" lang="en-IN"/>
              <a:t>   </a:t>
            </a:r>
            <a:r>
              <a:rPr altLang="en-US" b="1" dirty="0" sz="1800" lang="en-IN" u="sng"/>
              <a:t>Rankings of keywords</a:t>
            </a:r>
            <a:r>
              <a:rPr altLang="en-US" dirty="0" sz="1800" lang="en-IN"/>
              <a:t>:</a:t>
            </a:r>
          </a:p>
        </p:txBody>
      </p:sp>
      <p:sp>
        <p:nvSpPr>
          <p:cNvPr id="1048663" name="Text Placeholder 2"/>
          <p:cNvSpPr>
            <a:spLocks noGrp="1"/>
          </p:cNvSpPr>
          <p:nvPr>
            <p:ph type="body" idx="1"/>
            <p:custDataLst>
              <p:tags r:id="rId2"/>
            </p:custDataLst>
          </p:nvPr>
        </p:nvSpPr>
        <p:spPr>
          <a:xfrm>
            <a:off x="311700" y="738923"/>
            <a:ext cx="8520600" cy="3416400"/>
          </a:xfrm>
        </p:spPr>
        <p:txBody>
          <a:bodyPr/>
          <a:p>
            <a:pPr indent="0" marL="114300">
              <a:buNone/>
            </a:pPr>
            <a:r>
              <a:rPr altLang="en-US" dirty="0" lang="en-IN"/>
              <a:t>    </a:t>
            </a:r>
            <a:r>
              <a:rPr altLang="en-US" cap="none" dirty="0" sz="2000" lang="en-IN">
                <a:latin typeface="Arial" panose="020B0604020202020204" pitchFamily="34" charset="0"/>
                <a:cs typeface="Arial" panose="020B0604020202020204" pitchFamily="34" charset="0"/>
              </a:rPr>
              <a:t>Keyword rankings refer to the positions that specific keywords or key phrases hold in the search engine results pages (</a:t>
            </a:r>
            <a:r>
              <a:rPr altLang="en-US" cap="none" dirty="0" sz="2000" lang="en-IN" err="1">
                <a:latin typeface="Arial" panose="020B0604020202020204" pitchFamily="34" charset="0"/>
                <a:cs typeface="Arial" panose="020B0604020202020204" pitchFamily="34" charset="0"/>
              </a:rPr>
              <a:t>serps</a:t>
            </a:r>
            <a:r>
              <a:rPr altLang="en-US" cap="none" dirty="0" sz="2000" lang="en-IN">
                <a:latin typeface="Arial" panose="020B0604020202020204" pitchFamily="34" charset="0"/>
                <a:cs typeface="Arial" panose="020B0604020202020204" pitchFamily="34" charset="0"/>
              </a:rPr>
              <a:t>) when users search for those terms. the keyword rankings for Lakme are as follows:</a:t>
            </a:r>
          </a:p>
        </p:txBody>
      </p:sp>
      <p:pic>
        <p:nvPicPr>
          <p:cNvPr id="2097156" name="Picture 3" descr="Capture1"/>
          <p:cNvPicPr>
            <a:picLocks noChangeAspect="1"/>
          </p:cNvPicPr>
          <p:nvPr>
            <p:custDataLst>
              <p:tags r:id="rId3"/>
            </p:custDataLst>
          </p:nvPr>
        </p:nvPicPr>
        <p:blipFill>
          <a:blip xmlns:r="http://schemas.openxmlformats.org/officeDocument/2006/relationships" r:embed="rId4"/>
          <a:stretch>
            <a:fillRect/>
          </a:stretch>
        </p:blipFill>
        <p:spPr>
          <a:xfrm>
            <a:off x="3563888" y="1995686"/>
            <a:ext cx="4316640" cy="2391302"/>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668" name="Title 1"/>
          <p:cNvSpPr>
            <a:spLocks noGrp="1"/>
          </p:cNvSpPr>
          <p:nvPr>
            <p:ph type="title"/>
            <p:custDataLst>
              <p:tags r:id="rId1"/>
            </p:custDataLst>
          </p:nvPr>
        </p:nvSpPr>
        <p:spPr/>
        <p:txBody>
          <a:bodyPr>
            <a:normAutofit/>
          </a:bodyPr>
          <a:p>
            <a:pPr algn="ctr"/>
            <a:r>
              <a:rPr b="1" dirty="0" sz="2200" lang="en-US"/>
              <a:t>We have created the screen recording of SEO Audit of </a:t>
            </a:r>
            <a:r>
              <a:rPr b="1" dirty="0" sz="2200" lang="en-US" err="1"/>
              <a:t>Lakme</a:t>
            </a:r>
            <a:r>
              <a:rPr altLang="en-US" b="1" dirty="0" sz="2200" lang="en-IN"/>
              <a:t> and the link is provided below</a:t>
            </a:r>
            <a:r>
              <a:rPr altLang="en-US" b="1" dirty="0" lang="en-IN"/>
              <a:t>:</a:t>
            </a:r>
          </a:p>
        </p:txBody>
      </p:sp>
      <p:sp>
        <p:nvSpPr>
          <p:cNvPr id="1048669" name="Text Placeholder 2"/>
          <p:cNvSpPr>
            <a:spLocks noGrp="1"/>
          </p:cNvSpPr>
          <p:nvPr>
            <p:ph type="body" idx="1"/>
            <p:custDataLst>
              <p:tags r:id="rId2"/>
            </p:custDataLst>
          </p:nvPr>
        </p:nvSpPr>
        <p:spPr>
          <a:xfrm>
            <a:off x="251520" y="4011910"/>
            <a:ext cx="6935681" cy="1080119"/>
          </a:xfrm>
        </p:spPr>
        <p:txBody>
          <a:bodyPr/>
          <a:p>
            <a:pPr algn="ctr"/>
            <a:r>
              <a:rPr dirty="0" sz="2000" lang="en-IN">
                <a:hlinkClick r:id="rId3" action="ppaction://hlinksldjump"/>
              </a:rPr>
              <a:t>https://drive.google.com/file/d/11hMZA7oik-IcR1nJNAw_CV9cwk1Y2ZyT/view?usp=sharing</a:t>
            </a:r>
            <a:endParaRPr dirty="0" sz="2000" lang="en-IN"/>
          </a:p>
        </p:txBody>
      </p:sp>
      <p:pic>
        <p:nvPicPr>
          <p:cNvPr id="2097157" name="Picture 3"/>
          <p:cNvPicPr>
            <a:picLocks noChangeAspect="1"/>
          </p:cNvPicPr>
          <p:nvPr/>
        </p:nvPicPr>
        <p:blipFill>
          <a:blip xmlns:r="http://schemas.openxmlformats.org/officeDocument/2006/relationships" r:embed="rId4"/>
          <a:stretch>
            <a:fillRect/>
          </a:stretch>
        </p:blipFill>
        <p:spPr>
          <a:xfrm>
            <a:off x="2483768" y="1601464"/>
            <a:ext cx="2736304" cy="2008447"/>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13" name="Shape 90"/>
        <p:cNvGrpSpPr/>
        <p:nvPr/>
      </p:nvGrpSpPr>
      <p:grpSpPr>
        <a:xfrm>
          <a:off x="0" y="0"/>
          <a:ext cx="0" cy="0"/>
          <a:chOff x="0" y="0"/>
          <a:chExt cx="0" cy="0"/>
        </a:xfrm>
      </p:grpSpPr>
      <p:sp>
        <p:nvSpPr>
          <p:cNvPr id="1048670" name="Google Shape;91;p19"/>
          <p:cNvSpPr txBox="1"/>
          <p:nvPr>
            <p:custDataLst>
              <p:tags r:id="rId1"/>
            </p:custDataLst>
          </p:nvPr>
        </p:nvSpPr>
        <p:spPr>
          <a:xfrm>
            <a:off x="-14605" y="0"/>
            <a:ext cx="9158605" cy="504160"/>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lnSpc>
                <a:spcPct val="115000"/>
              </a:lnSpc>
              <a:spcBef>
                <a:spcPct val="0"/>
              </a:spcBef>
              <a:spcAft>
                <a:spcPct val="0"/>
              </a:spcAft>
              <a:buNone/>
            </a:pPr>
            <a:r>
              <a:rPr b="1" sz="2000" lang="en-GB">
                <a:solidFill>
                  <a:schemeClr val="tx1"/>
                </a:solidFill>
              </a:rPr>
              <a:t>Part 2: SEO &amp; Keyword Research</a:t>
            </a:r>
          </a:p>
        </p:txBody>
      </p:sp>
      <p:sp>
        <p:nvSpPr>
          <p:cNvPr id="1048671" name="Google Shape;92;p19"/>
          <p:cNvSpPr txBox="1"/>
          <p:nvPr>
            <p:custDataLst>
              <p:tags r:id="rId2"/>
            </p:custDataLst>
          </p:nvPr>
        </p:nvSpPr>
        <p:spPr>
          <a:xfrm>
            <a:off x="467475" y="555913"/>
            <a:ext cx="7313700" cy="462251"/>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l" lvl="0" marL="139700" rtl="0">
              <a:spcBef>
                <a:spcPct val="0"/>
              </a:spcBef>
              <a:spcAft>
                <a:spcPct val="0"/>
              </a:spcAft>
              <a:buSzPts val="1400"/>
            </a:pPr>
            <a:r>
              <a:rPr b="1" dirty="0" sz="2000" lang="en-GB"/>
              <a:t>Keyword Research:</a:t>
            </a:r>
            <a:r>
              <a:rPr dirty="0" lang="en-GB"/>
              <a:t> </a:t>
            </a:r>
          </a:p>
        </p:txBody>
      </p:sp>
      <p:pic>
        <p:nvPicPr>
          <p:cNvPr id="2097158" name="Picture 1" descr="2023-07-20 12:38:57.263000"/>
          <p:cNvPicPr>
            <a:picLocks noChangeAspect="1"/>
          </p:cNvPicPr>
          <p:nvPr>
            <p:custDataLst>
              <p:tags r:id="rId3"/>
            </p:custDataLst>
          </p:nvPr>
        </p:nvPicPr>
        <p:blipFill>
          <a:blip xmlns:r="http://schemas.openxmlformats.org/officeDocument/2006/relationships" r:embed="rId4"/>
          <a:stretch>
            <a:fillRect/>
          </a:stretch>
        </p:blipFill>
        <p:spPr>
          <a:xfrm>
            <a:off x="2195830" y="1131570"/>
            <a:ext cx="4681220" cy="3651250"/>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679" name="Content Placeholder 2"/>
          <p:cNvSpPr>
            <a:spLocks noGrp="1"/>
          </p:cNvSpPr>
          <p:nvPr>
            <p:ph sz="quarter" idx="13"/>
          </p:nvPr>
        </p:nvSpPr>
        <p:spPr>
          <a:xfrm>
            <a:off x="2380" y="3670"/>
            <a:ext cx="9141619" cy="5139830"/>
          </a:xfrm>
        </p:spPr>
        <p:txBody>
          <a:bodyPr>
            <a:normAutofit/>
          </a:bodyPr>
          <a:p>
            <a:pPr indent="0" marL="0">
              <a:buNone/>
            </a:pPr>
            <a:endParaRPr dirty="0" lang="en-US"/>
          </a:p>
          <a:p>
            <a:pPr indent="0" marL="0">
              <a:buNone/>
            </a:pPr>
            <a:r>
              <a:rPr cap="none" dirty="0" sz="1800" lang="en-IN">
                <a:latin typeface="Arial" panose="020B0604020202020204" pitchFamily="34" charset="0"/>
                <a:cs typeface="Arial" panose="020B0604020202020204" pitchFamily="34" charset="0"/>
              </a:rPr>
              <a:t>We have conducted a keyword research of our project Lakme in google keyword planner.</a:t>
            </a:r>
          </a:p>
          <a:p>
            <a:pPr indent="0" marL="0">
              <a:buNone/>
            </a:pPr>
            <a:r>
              <a:rPr cap="none" dirty="0" sz="1800" lang="en-IN">
                <a:latin typeface="Arial" panose="020B0604020202020204" pitchFamily="34" charset="0"/>
                <a:cs typeface="Arial" panose="020B0604020202020204" pitchFamily="34" charset="0"/>
              </a:rPr>
              <a:t>Google keyword planner conducted a survey and listed some keywords and the screenshot is provided above</a:t>
            </a:r>
          </a:p>
          <a:p>
            <a:pPr indent="0" marL="0">
              <a:buNone/>
            </a:pPr>
            <a:r>
              <a:rPr cap="none" dirty="0" sz="1800" lang="en-IN">
                <a:latin typeface="Arial" panose="020B0604020202020204" pitchFamily="34" charset="0"/>
                <a:cs typeface="Arial" panose="020B0604020202020204" pitchFamily="34" charset="0"/>
              </a:rPr>
              <a:t>It displayed Lakme as a top keyword. And  2</a:t>
            </a:r>
            <a:r>
              <a:rPr baseline="30000" cap="none" dirty="0" sz="1800" lang="en-IN">
                <a:latin typeface="Arial" panose="020B0604020202020204" pitchFamily="34" charset="0"/>
                <a:cs typeface="Arial" panose="020B0604020202020204" pitchFamily="34" charset="0"/>
              </a:rPr>
              <a:t>nd</a:t>
            </a:r>
            <a:r>
              <a:rPr cap="none" dirty="0" sz="1800" lang="en-IN">
                <a:latin typeface="Arial" panose="020B0604020202020204" pitchFamily="34" charset="0"/>
                <a:cs typeface="Arial" panose="020B0604020202020204" pitchFamily="34" charset="0"/>
              </a:rPr>
              <a:t> place was captured by Lakme lipstick and Lakme cream</a:t>
            </a:r>
          </a:p>
          <a:p>
            <a:pPr indent="0" marL="0">
              <a:buNone/>
            </a:pPr>
            <a:r>
              <a:rPr cap="none" dirty="0" sz="1800" lang="en-IN">
                <a:latin typeface="Arial" panose="020B0604020202020204" pitchFamily="34" charset="0"/>
                <a:cs typeface="Arial" panose="020B0604020202020204" pitchFamily="34" charset="0"/>
              </a:rPr>
              <a:t>It’s essential to conduct compressive keyword research tools like google keyword planner or other SEO tools to identify the most relevant and high traffic keywords for the specific purpose of your content or marketing strategy</a:t>
            </a:r>
          </a:p>
          <a:p>
            <a:pPr indent="0" marL="0">
              <a:buNone/>
            </a:pPr>
            <a:r>
              <a:rPr cap="none" dirty="0" sz="1800" lang="en-IN">
                <a:latin typeface="Arial" panose="020B0604020202020204" pitchFamily="34" charset="0"/>
                <a:cs typeface="Arial" panose="020B0604020202020204" pitchFamily="34" charset="0"/>
              </a:rPr>
              <a:t>Additionally, you can explore long-tail keywords related to </a:t>
            </a:r>
            <a:r>
              <a:rPr cap="none" dirty="0" sz="1800" lang="en-IN" err="1">
                <a:latin typeface="Arial" panose="020B0604020202020204" pitchFamily="34" charset="0"/>
                <a:cs typeface="Arial" panose="020B0604020202020204" pitchFamily="34" charset="0"/>
              </a:rPr>
              <a:t>lakme</a:t>
            </a:r>
            <a:r>
              <a:rPr cap="none" dirty="0" sz="1800" lang="en-IN">
                <a:latin typeface="Arial" panose="020B0604020202020204" pitchFamily="34" charset="0"/>
                <a:cs typeface="Arial" panose="020B0604020202020204" pitchFamily="34" charset="0"/>
              </a:rPr>
              <a:t> to target niche audiences and improve search engine rankings</a:t>
            </a:r>
          </a:p>
          <a:p>
            <a:pPr indent="0" marL="0">
              <a:buNone/>
            </a:pPr>
            <a:endParaRPr cap="none" dirty="0" sz="1800" lang="en-IN">
              <a:latin typeface="Arial" panose="020B0604020202020204" pitchFamily="34" charset="0"/>
              <a:cs typeface="Arial" panose="020B0604020202020204" pitchFamily="34" charset="0"/>
            </a:endParaRPr>
          </a:p>
          <a:p>
            <a:pPr indent="0" marL="0">
              <a:buNone/>
            </a:pPr>
            <a:endParaRPr dirty="0" sz="1800" lang="en-IN"/>
          </a:p>
          <a:p>
            <a:pPr indent="0" marL="0">
              <a:buNone/>
            </a:pPr>
            <a:endParaRPr dirty="0" sz="1800"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587" name="Text Box 1"/>
          <p:cNvSpPr txBox="1"/>
          <p:nvPr/>
        </p:nvSpPr>
        <p:spPr>
          <a:xfrm>
            <a:off x="41275" y="53190"/>
            <a:ext cx="9102725" cy="5069205"/>
          </a:xfrm>
          <a:prstGeom prst="rect"/>
          <a:noFill/>
        </p:spPr>
        <p:txBody>
          <a:bodyPr rtlCol="0" wrap="square">
            <a:noAutofit/>
          </a:bodyPr>
          <a:p>
            <a:pPr algn="ctr"/>
            <a:r>
              <a:rPr b="1" dirty="0" sz="2800" lang="en-US" u="sng"/>
              <a:t>Student Declaration</a:t>
            </a:r>
          </a:p>
          <a:p>
            <a:pPr algn="ctr"/>
            <a:endParaRPr b="1" dirty="0" sz="2800" lang="en-US"/>
          </a:p>
          <a:p>
            <a:pPr algn="just"/>
            <a:r>
              <a:rPr dirty="0" sz="1600" lang="en-US" smtClean="0"/>
              <a:t>I </a:t>
            </a:r>
            <a:r>
              <a:rPr b="1" dirty="0" sz="1600" lang="en-US" u="sng" smtClean="0"/>
              <a:t>K</a:t>
            </a:r>
            <a:r>
              <a:rPr b="1" dirty="0" sz="1600" lang="en-US" u="sng" smtClean="0"/>
              <a:t>O</a:t>
            </a:r>
            <a:r>
              <a:rPr b="1" dirty="0" sz="1600" lang="en-US" u="sng" smtClean="0"/>
              <a:t>S</a:t>
            </a:r>
            <a:r>
              <a:rPr b="1" dirty="0" sz="1600" lang="en-US" u="sng" smtClean="0"/>
              <a:t>U</a:t>
            </a:r>
            <a:r>
              <a:rPr b="1" dirty="0" sz="1600" lang="en-US" u="sng" smtClean="0"/>
              <a:t>R</a:t>
            </a:r>
            <a:r>
              <a:rPr b="1" dirty="0" sz="1600" lang="en-US" u="sng" smtClean="0"/>
              <a:t>I</a:t>
            </a:r>
            <a:r>
              <a:rPr b="1" dirty="0" sz="1600" lang="en-US" u="sng" smtClean="0"/>
              <a:t> </a:t>
            </a:r>
            <a:r>
              <a:rPr b="1" dirty="0" sz="1600" lang="en-US" u="sng" smtClean="0"/>
              <a:t>J</a:t>
            </a:r>
            <a:r>
              <a:rPr b="1" dirty="0" sz="1600" lang="en-US" u="sng" smtClean="0"/>
              <a:t>A</a:t>
            </a:r>
            <a:r>
              <a:rPr b="1" dirty="0" sz="1600" lang="en-US" u="sng" smtClean="0"/>
              <a:t>G</a:t>
            </a:r>
            <a:r>
              <a:rPr b="1" dirty="0" sz="1600" lang="en-US" u="sng" smtClean="0"/>
              <a:t>A</a:t>
            </a:r>
            <a:r>
              <a:rPr b="1" dirty="0" sz="1600" lang="en-US" u="sng" smtClean="0"/>
              <a:t>D</a:t>
            </a:r>
            <a:r>
              <a:rPr b="1" dirty="0" sz="1600" lang="en-US" u="sng" smtClean="0"/>
              <a:t>E</a:t>
            </a:r>
            <a:r>
              <a:rPr b="1" dirty="0" sz="1600" lang="en-US" u="sng" smtClean="0"/>
              <a:t>E</a:t>
            </a:r>
            <a:r>
              <a:rPr b="1" dirty="0" sz="1600" lang="en-US" u="sng" smtClean="0"/>
              <a:t>S</a:t>
            </a:r>
            <a:r>
              <a:rPr b="1" dirty="0" sz="1600" lang="en-US" u="sng" smtClean="0"/>
              <a:t>W</a:t>
            </a:r>
            <a:r>
              <a:rPr b="1" dirty="0" sz="1600" lang="en-US" u="sng" smtClean="0"/>
              <a:t>A</a:t>
            </a:r>
            <a:r>
              <a:rPr b="1" dirty="0" sz="1600" lang="en-US" u="sng" smtClean="0"/>
              <a:t>R</a:t>
            </a:r>
            <a:r>
              <a:rPr b="1" dirty="0" sz="1600" lang="en-US" u="sng" smtClean="0"/>
              <a:t>I</a:t>
            </a:r>
            <a:r>
              <a:rPr b="1" dirty="0" sz="1600" lang="en-US" u="sng" smtClean="0"/>
              <a:t> </a:t>
            </a:r>
            <a:r>
              <a:rPr dirty="0" sz="1600" lang="en-US" smtClean="0"/>
              <a:t>a student </a:t>
            </a:r>
            <a:r>
              <a:rPr b="1" dirty="0" sz="1600" lang="en-US" u="sng"/>
              <a:t>A.M.A.L COLLEGE </a:t>
            </a:r>
            <a:r>
              <a:rPr dirty="0" sz="1600" lang="en-US"/>
              <a:t>program  </a:t>
            </a:r>
            <a:r>
              <a:rPr dirty="0" sz="1600" lang="en-US" err="1"/>
              <a:t>Reg</a:t>
            </a:r>
            <a:r>
              <a:rPr dirty="0" sz="1600" lang="en-US"/>
              <a:t> </a:t>
            </a:r>
            <a:r>
              <a:rPr dirty="0" sz="1600" lang="en-US" smtClean="0"/>
              <a:t>No.</a:t>
            </a:r>
            <a:r>
              <a:rPr b="1" dirty="0" sz="1600" lang="en-US" u="sng" smtClean="0">
                <a:sym typeface="+mn-ea"/>
              </a:rPr>
              <a:t>120120103077</a:t>
            </a:r>
            <a:r>
              <a:rPr b="1" dirty="0" sz="1600" lang="en-US" u="sng" smtClean="0">
                <a:sym typeface="+mn-ea"/>
              </a:rPr>
              <a:t> </a:t>
            </a:r>
            <a:r>
              <a:rPr dirty="0" sz="1600" lang="en-US" smtClean="0"/>
              <a:t>of </a:t>
            </a:r>
            <a:r>
              <a:rPr dirty="0" sz="1600" lang="en-US"/>
              <a:t>the Department of Commerce college do hereby that </a:t>
            </a:r>
            <a:r>
              <a:rPr dirty="0" sz="1600" lang="en-US" err="1"/>
              <a:t>i</a:t>
            </a:r>
            <a:r>
              <a:rPr dirty="0" sz="1600" lang="en-US"/>
              <a:t> have </a:t>
            </a:r>
            <a:r>
              <a:rPr dirty="0" sz="1600" lang="en-US" smtClean="0"/>
              <a:t>completed the </a:t>
            </a:r>
            <a:r>
              <a:rPr dirty="0" sz="1600" lang="en-US"/>
              <a:t>mandatory internship from </a:t>
            </a:r>
            <a:r>
              <a:rPr b="1" dirty="0" sz="1600" lang="en-US" u="sng"/>
              <a:t>29-05-2023</a:t>
            </a:r>
            <a:r>
              <a:rPr dirty="0" sz="1600" lang="en-US"/>
              <a:t> to </a:t>
            </a:r>
            <a:r>
              <a:rPr b="1" dirty="0" sz="1600" lang="en-US" u="sng"/>
              <a:t>04-08-2023 </a:t>
            </a:r>
            <a:r>
              <a:rPr dirty="0" sz="1600" lang="en-US"/>
              <a:t>in</a:t>
            </a:r>
            <a:r>
              <a:rPr b="1" dirty="0" sz="1600" lang="en-US"/>
              <a:t> </a:t>
            </a:r>
            <a:r>
              <a:rPr b="1" dirty="0" sz="1600" lang="en-US" u="sng"/>
              <a:t>DIGITAL MARKETING</a:t>
            </a:r>
            <a:r>
              <a:rPr dirty="0" sz="1600" lang="en-US" u="sng"/>
              <a:t> </a:t>
            </a:r>
            <a:r>
              <a:rPr dirty="0" sz="1600" lang="en-US"/>
              <a:t>[name the intern organization under the faculty </a:t>
            </a:r>
            <a:r>
              <a:rPr dirty="0" sz="1600" lang="en-US" err="1"/>
              <a:t>guideship</a:t>
            </a:r>
            <a:r>
              <a:rPr dirty="0" sz="1600" lang="en-US"/>
              <a:t> of</a:t>
            </a:r>
            <a:r>
              <a:rPr b="1" dirty="0" sz="1600" lang="en-US"/>
              <a:t> SMART BRIDGE</a:t>
            </a:r>
            <a:r>
              <a:rPr dirty="0" sz="1600" lang="en-US"/>
              <a:t>, [name of the faculty guide],</a:t>
            </a:r>
            <a:r>
              <a:rPr b="1" dirty="0" sz="1600" lang="en-US" u="sng"/>
              <a:t>department of COMMERCE A.M.A.L </a:t>
            </a:r>
            <a:r>
              <a:rPr b="1" dirty="0" sz="1600" lang="en-US" u="sng" smtClean="0"/>
              <a:t>ANAKAPALLI [</a:t>
            </a:r>
            <a:r>
              <a:rPr b="1" dirty="0" sz="1600" lang="en-US"/>
              <a:t>name of the college]</a:t>
            </a:r>
            <a:endParaRPr altLang="en-US" lang="zh-CN"/>
          </a:p>
          <a:p>
            <a:pPr algn="just"/>
            <a:endParaRPr b="1" dirty="0" sz="1600" lang="en-US"/>
          </a:p>
          <a:p>
            <a:pPr algn="just"/>
            <a:endParaRPr dirty="0" sz="1600" lang="en-US"/>
          </a:p>
          <a:p>
            <a:pPr algn="just"/>
            <a:endParaRPr dirty="0" sz="1600" lang="en-US"/>
          </a:p>
          <a:p>
            <a:pPr algn="just"/>
            <a:endParaRPr dirty="0" sz="1600" lang="en-US"/>
          </a:p>
          <a:p>
            <a:pPr algn="just"/>
            <a:endParaRPr dirty="0" sz="1600" lang="en-US"/>
          </a:p>
          <a:p>
            <a:pPr algn="just"/>
            <a:endParaRPr dirty="0" sz="1600" lang="en-US"/>
          </a:p>
          <a:p>
            <a:pPr algn="just"/>
            <a:endParaRPr dirty="0" sz="1600" lang="en-US"/>
          </a:p>
          <a:p>
            <a:pPr algn="just"/>
            <a:endParaRPr dirty="0" sz="1600" lang="en-US"/>
          </a:p>
          <a:p>
            <a:pPr algn="just"/>
            <a:endParaRPr dirty="0" sz="1600" lang="en-US"/>
          </a:p>
          <a:p>
            <a:pPr algn="just"/>
            <a:r>
              <a:rPr dirty="0" sz="1600" lang="en-US"/>
              <a:t>                                                                                                                      </a:t>
            </a:r>
            <a:r>
              <a:rPr dirty="0" sz="1600" lang="en-US" smtClean="0"/>
              <a:t>K.</a:t>
            </a:r>
            <a:r>
              <a:rPr dirty="0" sz="1600" lang="en-US" smtClean="0"/>
              <a:t>J</a:t>
            </a:r>
            <a:r>
              <a:rPr dirty="0" sz="1600" lang="en-US" smtClean="0"/>
              <a:t>A</a:t>
            </a:r>
            <a:r>
              <a:rPr dirty="0" sz="1600" lang="en-US" smtClean="0"/>
              <a:t>G</a:t>
            </a:r>
            <a:r>
              <a:rPr dirty="0" sz="1600" lang="en-US" smtClean="0"/>
              <a:t>A</a:t>
            </a:r>
            <a:r>
              <a:rPr dirty="0" sz="1600" lang="en-US" smtClean="0"/>
              <a:t>D</a:t>
            </a:r>
            <a:r>
              <a:rPr dirty="0" sz="1600" lang="en-US" smtClean="0"/>
              <a:t>E</a:t>
            </a:r>
            <a:r>
              <a:rPr dirty="0" sz="1600" lang="en-US" smtClean="0"/>
              <a:t>E</a:t>
            </a:r>
            <a:r>
              <a:rPr dirty="0" sz="1600" lang="en-US" smtClean="0"/>
              <a:t>S</a:t>
            </a:r>
            <a:r>
              <a:rPr dirty="0" sz="1600" lang="en-US" smtClean="0"/>
              <a:t>W</a:t>
            </a:r>
            <a:r>
              <a:rPr dirty="0" sz="1600" lang="en-US" smtClean="0"/>
              <a:t>A</a:t>
            </a:r>
            <a:r>
              <a:rPr dirty="0" sz="1600" lang="en-US" smtClean="0"/>
              <a:t>R</a:t>
            </a:r>
            <a:r>
              <a:rPr dirty="0" sz="1600" lang="en-US" smtClean="0"/>
              <a:t>I</a:t>
            </a:r>
            <a:endParaRPr dirty="0" sz="1600" lang="en-US" smtClean="0"/>
          </a:p>
          <a:p>
            <a:pPr algn="just"/>
            <a:r>
              <a:rPr dirty="0" sz="1600" lang="en-US" smtClean="0"/>
              <a:t> </a:t>
            </a:r>
            <a:r>
              <a:rPr dirty="0" sz="1600" lang="en-US" smtClean="0"/>
              <a:t> </a:t>
            </a:r>
            <a:r>
              <a:rPr dirty="0" sz="1600" lang="en-US" smtClean="0"/>
              <a:t> </a:t>
            </a:r>
            <a:r>
              <a:rPr dirty="0" sz="1600" lang="en-US" smtClean="0"/>
              <a:t> </a:t>
            </a:r>
            <a:r>
              <a:rPr dirty="0" sz="1600" lang="en-US" smtClean="0"/>
              <a:t>                                                                                                        </a:t>
            </a:r>
            <a:r>
              <a:rPr dirty="0" sz="1600" lang="en-US" smtClean="0"/>
              <a:t>         </a:t>
            </a:r>
            <a:r>
              <a:rPr dirty="0" sz="1600" lang="en-US" smtClean="0"/>
              <a:t>[signature and date]</a:t>
            </a:r>
            <a:endParaRPr dirty="0" sz="1600" lang="en-US"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18" name="Shape 90"/>
        <p:cNvGrpSpPr/>
        <p:nvPr/>
      </p:nvGrpSpPr>
      <p:grpSpPr>
        <a:xfrm>
          <a:off x="0" y="0"/>
          <a:ext cx="0" cy="0"/>
          <a:chOff x="0" y="0"/>
          <a:chExt cx="0" cy="0"/>
        </a:xfrm>
      </p:grpSpPr>
      <p:sp>
        <p:nvSpPr>
          <p:cNvPr id="1048680" name="Google Shape;91;p19"/>
          <p:cNvSpPr txBox="1"/>
          <p:nvPr>
            <p:custDataLst>
              <p:tags r:id="rId1"/>
            </p:custDataLst>
          </p:nvPr>
        </p:nvSpPr>
        <p:spPr>
          <a:xfrm>
            <a:off x="683130" y="51613"/>
            <a:ext cx="7610100" cy="477000"/>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lnSpc>
                <a:spcPct val="115000"/>
              </a:lnSpc>
              <a:spcBef>
                <a:spcPct val="0"/>
              </a:spcBef>
              <a:spcAft>
                <a:spcPct val="0"/>
              </a:spcAft>
              <a:buNone/>
            </a:pPr>
            <a:r>
              <a:rPr b="1" sz="1900" lang="en-GB">
                <a:solidFill>
                  <a:srgbClr val="434343"/>
                </a:solidFill>
              </a:rPr>
              <a:t>Part 2: SEO &amp; Keyword Research</a:t>
            </a:r>
            <a:endParaRPr sz="1900"/>
          </a:p>
        </p:txBody>
      </p:sp>
      <p:sp>
        <p:nvSpPr>
          <p:cNvPr id="1048681" name="Google Shape;92;p19"/>
          <p:cNvSpPr txBox="1"/>
          <p:nvPr>
            <p:custDataLst>
              <p:tags r:id="rId2"/>
            </p:custDataLst>
          </p:nvPr>
        </p:nvSpPr>
        <p:spPr>
          <a:xfrm>
            <a:off x="827584" y="80755"/>
            <a:ext cx="7313700" cy="4500851"/>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l" lvl="0" marL="139700" rtl="0">
              <a:spcBef>
                <a:spcPct val="0"/>
              </a:spcBef>
              <a:spcAft>
                <a:spcPct val="0"/>
              </a:spcAft>
              <a:buSzPts val="1400"/>
            </a:pPr>
            <a:endParaRPr dirty="0"/>
          </a:p>
          <a:p>
            <a:pPr algn="l" lvl="0" marL="139700" rtl="0">
              <a:spcBef>
                <a:spcPct val="0"/>
              </a:spcBef>
              <a:spcAft>
                <a:spcPct val="0"/>
              </a:spcAft>
              <a:buSzPts val="1400"/>
            </a:pPr>
            <a:endParaRPr dirty="0"/>
          </a:p>
          <a:p>
            <a:pPr algn="just" lvl="0" marL="139700" rtl="0">
              <a:spcBef>
                <a:spcPct val="0"/>
              </a:spcBef>
              <a:spcAft>
                <a:spcPct val="0"/>
              </a:spcAft>
              <a:buSzPts val="1400"/>
            </a:pPr>
            <a:r>
              <a:rPr b="1" dirty="0" sz="1800" lang="en-GB"/>
              <a:t>On page Optimization: </a:t>
            </a:r>
            <a:r>
              <a:rPr dirty="0" sz="1800" lang="en-US"/>
              <a:t>On-page optimization, also known as on-page SEO (Search Engine Optimization), refers to the process of optimizing various elements on a website's individual pages to improve its visibility and ranking in search engine results. The primary goal of on-page optimization is to make the webpage more appealing and relevant to both users and search engines. The on-page optimization of Lakme is as follows</a:t>
            </a:r>
          </a:p>
          <a:p>
            <a:pPr algn="l" lvl="0" marL="139700" rtl="0">
              <a:spcBef>
                <a:spcPct val="0"/>
              </a:spcBef>
              <a:spcAft>
                <a:spcPct val="0"/>
              </a:spcAft>
              <a:buSzPts val="1400"/>
            </a:pPr>
            <a:endParaRPr dirty="0" sz="1800" lang="en-US"/>
          </a:p>
          <a:p>
            <a:pPr algn="l" indent="-317500" lvl="0" marL="457200" rtl="0">
              <a:spcBef>
                <a:spcPct val="0"/>
              </a:spcBef>
              <a:spcAft>
                <a:spcPct val="0"/>
              </a:spcAft>
              <a:buSzPts val="1400"/>
              <a:buChar char="●"/>
            </a:pPr>
            <a:endParaRPr b="1" dirty="0" lang="en-US"/>
          </a:p>
          <a:p>
            <a:pPr algn="l" indent="-317500" lvl="0" marL="457200" rtl="0">
              <a:spcBef>
                <a:spcPct val="0"/>
              </a:spcBef>
              <a:spcAft>
                <a:spcPct val="0"/>
              </a:spcAft>
              <a:buSzPts val="1400"/>
              <a:buChar char="●"/>
            </a:pPr>
            <a:endParaRPr b="1" dirty="0" lang="en-US"/>
          </a:p>
          <a:p>
            <a:pPr algn="l" indent="-317500" lvl="0" marL="457200" rtl="0">
              <a:spcBef>
                <a:spcPct val="0"/>
              </a:spcBef>
              <a:spcAft>
                <a:spcPct val="0"/>
              </a:spcAft>
              <a:buSzPts val="1400"/>
              <a:buChar char="●"/>
            </a:pPr>
            <a:endParaRPr b="1" dirty="0" lang="en-US"/>
          </a:p>
          <a:p>
            <a:pPr algn="l" indent="-317500" lvl="0" marL="457200" rtl="0">
              <a:spcBef>
                <a:spcPct val="0"/>
              </a:spcBef>
              <a:spcAft>
                <a:spcPct val="0"/>
              </a:spcAft>
              <a:buSzPts val="1400"/>
              <a:buChar char="●"/>
            </a:pPr>
            <a:endParaRPr b="1" dirty="0" lang="en-US"/>
          </a:p>
          <a:p>
            <a:pPr algn="l" indent="-317500" lvl="0" marL="457200" rtl="0">
              <a:spcBef>
                <a:spcPct val="0"/>
              </a:spcBef>
              <a:spcAft>
                <a:spcPct val="0"/>
              </a:spcAft>
              <a:buSzPts val="1400"/>
              <a:buChar char="●"/>
            </a:pPr>
            <a:endParaRPr b="1" dirty="0" lang="en-US"/>
          </a:p>
          <a:p>
            <a:pPr algn="l" indent="-317500" lvl="0" marL="457200" rtl="0">
              <a:spcBef>
                <a:spcPct val="0"/>
              </a:spcBef>
              <a:spcAft>
                <a:spcPct val="0"/>
              </a:spcAft>
              <a:buSzPts val="1400"/>
              <a:buChar char="●"/>
            </a:pPr>
            <a:endParaRPr b="1" dirty="0" lang="en-US"/>
          </a:p>
          <a:p>
            <a:pPr algn="l" indent="-317500" lvl="0" marL="457200" rtl="0">
              <a:spcBef>
                <a:spcPct val="0"/>
              </a:spcBef>
              <a:spcAft>
                <a:spcPct val="0"/>
              </a:spcAft>
              <a:buSzPts val="1400"/>
              <a:buChar char="●"/>
            </a:pPr>
            <a:endParaRPr b="1" dirty="0" lang="en-US"/>
          </a:p>
          <a:p>
            <a:pPr algn="l" indent="-317500" lvl="0" marL="457200" rtl="0">
              <a:spcBef>
                <a:spcPct val="0"/>
              </a:spcBef>
              <a:spcAft>
                <a:spcPct val="0"/>
              </a:spcAft>
              <a:buSzPts val="1400"/>
              <a:buChar char="●"/>
            </a:pPr>
            <a:endParaRPr b="1" dirty="0" lang="en-US"/>
          </a:p>
          <a:p>
            <a:pPr algn="l" indent="-317500" lvl="0" marL="457200" rtl="0">
              <a:spcBef>
                <a:spcPct val="0"/>
              </a:spcBef>
              <a:spcAft>
                <a:spcPct val="0"/>
              </a:spcAft>
              <a:buSzPts val="1400"/>
              <a:buChar char="●"/>
            </a:pPr>
            <a:endParaRPr b="1" dirty="0" lang="en-US"/>
          </a:p>
          <a:p>
            <a:pPr algn="l" indent="-317500" lvl="0" marL="457200" rtl="0">
              <a:spcBef>
                <a:spcPct val="0"/>
              </a:spcBef>
              <a:spcAft>
                <a:spcPct val="0"/>
              </a:spcAft>
              <a:buSzPts val="1400"/>
              <a:buChar char="●"/>
            </a:pPr>
            <a:endParaRPr b="1" dirty="0" lang="en-US"/>
          </a:p>
        </p:txBody>
      </p:sp>
      <p:pic>
        <p:nvPicPr>
          <p:cNvPr id="2097159" name="Picture 6"/>
          <p:cNvPicPr>
            <a:picLocks noChangeAspect="1"/>
          </p:cNvPicPr>
          <p:nvPr>
            <p:custDataLst>
              <p:tags r:id="rId3"/>
            </p:custDataLst>
          </p:nvPr>
        </p:nvPicPr>
        <p:blipFill>
          <a:blip xmlns:r="http://schemas.openxmlformats.org/officeDocument/2006/relationships" r:embed="rId4"/>
          <a:stretch>
            <a:fillRect/>
          </a:stretch>
        </p:blipFill>
        <p:spPr>
          <a:xfrm>
            <a:off x="2339752" y="2787774"/>
            <a:ext cx="4158208" cy="2187377"/>
          </a:xfrm>
          <a:prstGeom prst="rec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88" name="Title 1"/>
          <p:cNvSpPr>
            <a:spLocks noGrp="1"/>
          </p:cNvSpPr>
          <p:nvPr>
            <p:ph type="title"/>
            <p:custDataLst>
              <p:tags r:id="rId1"/>
            </p:custDataLst>
          </p:nvPr>
        </p:nvSpPr>
        <p:spPr>
          <a:xfrm>
            <a:off x="-36830" y="2499995"/>
            <a:ext cx="9169400" cy="842010"/>
          </a:xfrm>
        </p:spPr>
        <p:txBody>
          <a:bodyPr/>
          <a:p>
            <a:r>
              <a:rPr sz="1800" lang="en-IN"/>
              <a:t>								</a:t>
            </a:r>
          </a:p>
        </p:txBody>
      </p:sp>
      <p:pic>
        <p:nvPicPr>
          <p:cNvPr id="2097160" name="Picture 3"/>
          <p:cNvPicPr>
            <a:picLocks noChangeAspect="1"/>
          </p:cNvPicPr>
          <p:nvPr>
            <p:custDataLst>
              <p:tags r:id="rId2"/>
            </p:custDataLst>
          </p:nvPr>
        </p:nvPicPr>
        <p:blipFill>
          <a:blip xmlns:r="http://schemas.openxmlformats.org/officeDocument/2006/relationships" r:embed="rId3" cstate="print"/>
          <a:stretch>
            <a:fillRect/>
          </a:stretch>
        </p:blipFill>
        <p:spPr>
          <a:xfrm>
            <a:off x="1403350" y="0"/>
            <a:ext cx="5770880" cy="2337435"/>
          </a:xfrm>
          <a:prstGeom prst="rect"/>
        </p:spPr>
      </p:pic>
      <p:sp>
        <p:nvSpPr>
          <p:cNvPr id="1048689" name="Text Box 5"/>
          <p:cNvSpPr txBox="1"/>
          <p:nvPr>
            <p:custDataLst>
              <p:tags r:id="rId4"/>
            </p:custDataLst>
          </p:nvPr>
        </p:nvSpPr>
        <p:spPr>
          <a:xfrm>
            <a:off x="0" y="2667635"/>
            <a:ext cx="9132570" cy="2123440"/>
          </a:xfrm>
          <a:prstGeom prst="rect"/>
          <a:noFill/>
        </p:spPr>
        <p:txBody>
          <a:bodyPr rtlCol="0"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just"/>
            <a:r>
              <a:rPr altLang="en-US" dirty="0" lang="en-IN">
                <a:latin typeface="Arial" panose="020B0604020202020204" pitchFamily="34" charset="0"/>
                <a:cs typeface="Arial" panose="020B0604020202020204" pitchFamily="34" charset="0"/>
              </a:rPr>
              <a:t>Above screenshot tells us that the title tag and meta description tag are not proper.</a:t>
            </a:r>
          </a:p>
          <a:p>
            <a:pPr algn="just"/>
            <a:r>
              <a:rPr altLang="en-US" dirty="0" lang="en-IN">
                <a:latin typeface="Arial" panose="020B0604020202020204" pitchFamily="34" charset="0"/>
                <a:cs typeface="Arial" panose="020B0604020202020204" pitchFamily="34" charset="0"/>
              </a:rPr>
              <a:t>It suggests us that the title tag should be of length of minimum 10 characters to a maximum length of 70. But title tag is of 78 characters.</a:t>
            </a:r>
          </a:p>
          <a:p>
            <a:pPr algn="just"/>
            <a:endParaRPr altLang="en-US" dirty="0" lang="en-IN">
              <a:latin typeface="Arial" panose="020B0604020202020204" pitchFamily="34" charset="0"/>
              <a:cs typeface="Arial" panose="020B0604020202020204" pitchFamily="34" charset="0"/>
            </a:endParaRPr>
          </a:p>
          <a:p>
            <a:pPr algn="just"/>
            <a:r>
              <a:rPr altLang="en-US" dirty="0" lang="en-IN">
                <a:latin typeface="Arial" panose="020B0604020202020204" pitchFamily="34" charset="0"/>
                <a:cs typeface="Arial" panose="020B0604020202020204" pitchFamily="34" charset="0"/>
              </a:rPr>
              <a:t>Apart of title tag meta description tag also can have a minimum length of 70 characters to a maximum length of 160 but www.lakmeindia.com has a character length of 237. In order to make the page or website better we have to change the character length to the character limit so that the page can be top in search rankings.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23" name="Shape 96"/>
        <p:cNvGrpSpPr/>
        <p:nvPr/>
      </p:nvGrpSpPr>
      <p:grpSpPr>
        <a:xfrm>
          <a:off x="0" y="0"/>
          <a:ext cx="0" cy="0"/>
          <a:chOff x="0" y="0"/>
          <a:chExt cx="0" cy="0"/>
        </a:xfrm>
      </p:grpSpPr>
      <p:sp>
        <p:nvSpPr>
          <p:cNvPr id="1048690" name="Google Shape;97;p20"/>
          <p:cNvSpPr txBox="1"/>
          <p:nvPr>
            <p:custDataLst>
              <p:tags r:id="rId1"/>
            </p:custDataLst>
          </p:nvPr>
        </p:nvSpPr>
        <p:spPr>
          <a:xfrm>
            <a:off x="539552" y="-2080"/>
            <a:ext cx="7610100" cy="562580"/>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lnSpc>
                <a:spcPct val="115000"/>
              </a:lnSpc>
              <a:spcBef>
                <a:spcPct val="0"/>
              </a:spcBef>
              <a:spcAft>
                <a:spcPct val="0"/>
              </a:spcAft>
              <a:buNone/>
            </a:pPr>
            <a:r>
              <a:rPr b="1" sz="2400" lang="en-GB">
                <a:solidFill>
                  <a:schemeClr val="tx1"/>
                </a:solidFill>
              </a:rPr>
              <a:t>Part 3: Content Ideas and Marketing Strategies</a:t>
            </a:r>
          </a:p>
        </p:txBody>
      </p:sp>
      <p:sp>
        <p:nvSpPr>
          <p:cNvPr id="1048691" name="Google Shape;98;p20"/>
          <p:cNvSpPr txBox="1"/>
          <p:nvPr>
            <p:custDataLst>
              <p:tags r:id="rId2"/>
            </p:custDataLst>
          </p:nvPr>
        </p:nvSpPr>
        <p:spPr>
          <a:xfrm>
            <a:off x="-36512" y="483518"/>
            <a:ext cx="9180512" cy="627350"/>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l" lvl="0" marL="139700" rtl="0">
              <a:spcBef>
                <a:spcPct val="0"/>
              </a:spcBef>
              <a:spcAft>
                <a:spcPct val="0"/>
              </a:spcAft>
              <a:buSzPts val="1400"/>
            </a:pPr>
            <a:r>
              <a:rPr b="1" dirty="0" sz="1800" lang="en-GB" u="sng"/>
              <a:t>Content Idea Generation &amp; Strategy</a:t>
            </a:r>
            <a:r>
              <a:rPr b="1" dirty="0" lang="en-GB"/>
              <a:t>:</a:t>
            </a:r>
            <a:endParaRPr dirty="0" lang="en-GB"/>
          </a:p>
          <a:p>
            <a:pPr algn="l" indent="0" lvl="0" marL="0" rtl="0">
              <a:spcBef>
                <a:spcPct val="0"/>
              </a:spcBef>
              <a:spcAft>
                <a:spcPct val="0"/>
              </a:spcAft>
              <a:buNone/>
            </a:pPr>
            <a:endParaRPr dirty="0" lang="en-US"/>
          </a:p>
        </p:txBody>
      </p:sp>
      <p:graphicFrame>
        <p:nvGraphicFramePr>
          <p:cNvPr id="4194304" name="Table 1"/>
          <p:cNvGraphicFramePr>
            <a:graphicFrameLocks/>
          </p:cNvGraphicFramePr>
          <p:nvPr/>
        </p:nvGraphicFramePr>
        <p:xfrm>
          <a:off x="0" y="1059815"/>
          <a:ext cx="9147175" cy="4396740"/>
        </p:xfrm>
        <a:graphic>
          <a:graphicData uri="http://schemas.openxmlformats.org/drawingml/2006/table">
            <a:tbl>
              <a:tblPr firstRow="1" bandRow="1">
                <a:tableStyleId>{5C22544A-7EE6-4342-B048-85BDC9FD1C3A}</a:tableStyleId>
              </a:tblPr>
              <a:tblGrid>
                <a:gridCol w="1416685"/>
                <a:gridCol w="2089150"/>
                <a:gridCol w="1723390"/>
                <a:gridCol w="1533525"/>
                <a:gridCol w="2384425"/>
              </a:tblGrid>
              <a:tr h="393065">
                <a:tc>
                  <a:txBody>
                    <a:bodyPr/>
                    <a:p>
                      <a:pPr>
                        <a:buNone/>
                      </a:pPr>
                      <a:r>
                        <a:rPr altLang="en-US" dirty="0" sz="1600" lang="en-IN">
                          <a:gradFill>
                            <a:gsLst>
                              <a:gs pos="0">
                                <a:srgbClr val="E30000"/>
                              </a:gs>
                              <a:gs pos="100000">
                                <a:srgbClr val="760303"/>
                              </a:gs>
                            </a:gsLst>
                            <a:lin ang="5400000" scaled="0"/>
                          </a:gradFill>
                        </a:rPr>
                        <a:t>Date</a:t>
                      </a:r>
                    </a:p>
                  </a:txBody>
                  <a:tcPr>
                    <a:solidFill>
                      <a:srgbClr val="00B0F0"/>
                    </a:solidFill>
                  </a:tcPr>
                </a:tc>
                <a:tc>
                  <a:txBody>
                    <a:bodyPr/>
                    <a:p>
                      <a:pPr>
                        <a:buNone/>
                      </a:pPr>
                      <a:r>
                        <a:rPr altLang="en-US" dirty="0" sz="1600" lang="en-IN">
                          <a:gradFill>
                            <a:gsLst>
                              <a:gs pos="0">
                                <a:srgbClr val="E30000"/>
                              </a:gs>
                              <a:gs pos="100000">
                                <a:srgbClr val="760303"/>
                              </a:gs>
                            </a:gsLst>
                            <a:lin ang="5400000" scaled="0"/>
                          </a:gradFill>
                        </a:rPr>
                        <a:t>Content Theme</a:t>
                      </a:r>
                    </a:p>
                  </a:txBody>
                  <a:tcPr>
                    <a:solidFill>
                      <a:srgbClr val="00B0F0"/>
                    </a:solidFill>
                  </a:tcPr>
                </a:tc>
                <a:tc>
                  <a:txBody>
                    <a:bodyPr/>
                    <a:p>
                      <a:pPr>
                        <a:buNone/>
                      </a:pPr>
                      <a:r>
                        <a:rPr altLang="en-US" dirty="0" sz="1600" lang="en-IN">
                          <a:gradFill>
                            <a:gsLst>
                              <a:gs pos="0">
                                <a:srgbClr val="E30000"/>
                              </a:gs>
                              <a:gs pos="100000">
                                <a:srgbClr val="760303"/>
                              </a:gs>
                            </a:gsLst>
                            <a:lin ang="5400000" scaled="0"/>
                          </a:gradFill>
                        </a:rPr>
                        <a:t>Content Format</a:t>
                      </a:r>
                    </a:p>
                  </a:txBody>
                  <a:tcPr>
                    <a:solidFill>
                      <a:srgbClr val="00B0F0"/>
                    </a:solidFill>
                  </a:tcPr>
                </a:tc>
                <a:tc>
                  <a:txBody>
                    <a:bodyPr/>
                    <a:p>
                      <a:pPr>
                        <a:buNone/>
                      </a:pPr>
                      <a:r>
                        <a:rPr altLang="en-US" dirty="0" sz="1600" lang="en-IN">
                          <a:gradFill>
                            <a:gsLst>
                              <a:gs pos="0">
                                <a:srgbClr val="E30000"/>
                              </a:gs>
                              <a:gs pos="100000">
                                <a:srgbClr val="760303"/>
                              </a:gs>
                            </a:gsLst>
                            <a:lin ang="5400000" scaled="0"/>
                          </a:gradFill>
                        </a:rPr>
                        <a:t>Platform</a:t>
                      </a:r>
                    </a:p>
                  </a:txBody>
                  <a:tcPr>
                    <a:solidFill>
                      <a:srgbClr val="00B0F0"/>
                    </a:solidFill>
                  </a:tcPr>
                </a:tc>
                <a:tc>
                  <a:txBody>
                    <a:bodyPr/>
                    <a:p>
                      <a:pPr>
                        <a:buNone/>
                      </a:pPr>
                      <a:r>
                        <a:rPr altLang="en-US" dirty="0" sz="1600" lang="en-IN">
                          <a:gradFill>
                            <a:gsLst>
                              <a:gs pos="0">
                                <a:srgbClr val="E30000"/>
                              </a:gs>
                              <a:gs pos="100000">
                                <a:srgbClr val="760303"/>
                              </a:gs>
                            </a:gsLst>
                            <a:lin ang="5400000" scaled="0"/>
                          </a:gradFill>
                        </a:rPr>
                        <a:t>Strategy &amp; Aim</a:t>
                      </a:r>
                    </a:p>
                  </a:txBody>
                  <a:tcPr>
                    <a:solidFill>
                      <a:srgbClr val="00B0F0"/>
                    </a:solidFill>
                  </a:tcPr>
                </a:tc>
              </a:tr>
              <a:tr h="540385">
                <a:tc>
                  <a:txBody>
                    <a:bodyPr/>
                    <a:p>
                      <a:pPr>
                        <a:buNone/>
                      </a:pPr>
                      <a:r>
                        <a:rPr altLang="en-US" lang="en-IN">
                          <a:solidFill>
                            <a:schemeClr val="accent1">
                              <a:lumMod val="75000"/>
                            </a:schemeClr>
                          </a:solidFill>
                        </a:rPr>
                        <a:t>17-07-2023</a:t>
                      </a:r>
                    </a:p>
                  </a:txBody>
                </a:tc>
                <a:tc>
                  <a:txBody>
                    <a:bodyPr/>
                    <a:p>
                      <a:pPr>
                        <a:buNone/>
                      </a:pPr>
                      <a:r>
                        <a:rPr altLang="en-US" dirty="0" lang="en-IN">
                          <a:solidFill>
                            <a:schemeClr val="accent1">
                              <a:lumMod val="75000"/>
                            </a:schemeClr>
                          </a:solidFill>
                        </a:rPr>
                        <a:t>About Lakme</a:t>
                      </a:r>
                    </a:p>
                  </a:txBody>
                </a:tc>
                <a:tc>
                  <a:txBody>
                    <a:bodyPr/>
                    <a:p>
                      <a:pPr>
                        <a:buNone/>
                      </a:pPr>
                      <a:r>
                        <a:rPr altLang="en-US" lang="en-IN">
                          <a:solidFill>
                            <a:schemeClr val="accent1">
                              <a:lumMod val="75000"/>
                            </a:schemeClr>
                          </a:solidFill>
                        </a:rPr>
                        <a:t>Video</a:t>
                      </a:r>
                    </a:p>
                  </a:txBody>
                </a:tc>
                <a:tc>
                  <a:txBody>
                    <a:bodyPr/>
                    <a:p>
                      <a:pPr>
                        <a:buNone/>
                      </a:pPr>
                      <a:r>
                        <a:rPr altLang="en-US" lang="en-IN">
                          <a:solidFill>
                            <a:schemeClr val="accent1">
                              <a:lumMod val="75000"/>
                            </a:schemeClr>
                          </a:solidFill>
                        </a:rPr>
                        <a:t>Facebook</a:t>
                      </a:r>
                    </a:p>
                  </a:txBody>
                </a:tc>
                <a:tc>
                  <a:txBody>
                    <a:bodyPr/>
                    <a:p>
                      <a:pPr>
                        <a:buNone/>
                      </a:pPr>
                      <a:r>
                        <a:rPr altLang="en-US" dirty="0" lang="en-IN">
                          <a:solidFill>
                            <a:schemeClr val="accent1">
                              <a:lumMod val="75000"/>
                            </a:schemeClr>
                          </a:solidFill>
                        </a:rPr>
                        <a:t>To market Lakme products worldwide</a:t>
                      </a:r>
                    </a:p>
                  </a:txBody>
                </a:tc>
              </a:tr>
              <a:tr h="540385">
                <a:tc>
                  <a:txBody>
                    <a:bodyPr/>
                    <a:p>
                      <a:pPr>
                        <a:buNone/>
                      </a:pPr>
                      <a:r>
                        <a:rPr altLang="en-US" lang="en-IN">
                          <a:solidFill>
                            <a:srgbClr val="7030A0"/>
                          </a:solidFill>
                        </a:rPr>
                        <a:t>18-07-2023</a:t>
                      </a:r>
                    </a:p>
                  </a:txBody>
                </a:tc>
                <a:tc>
                  <a:txBody>
                    <a:bodyPr/>
                    <a:p>
                      <a:pPr>
                        <a:buNone/>
                      </a:pPr>
                      <a:r>
                        <a:rPr altLang="en-US" dirty="0" lang="en-IN">
                          <a:solidFill>
                            <a:srgbClr val="7030A0"/>
                          </a:solidFill>
                        </a:rPr>
                        <a:t>Lakme Lipsticks</a:t>
                      </a:r>
                    </a:p>
                  </a:txBody>
                </a:tc>
                <a:tc>
                  <a:txBody>
                    <a:bodyPr/>
                    <a:p>
                      <a:pPr>
                        <a:buNone/>
                      </a:pPr>
                      <a:r>
                        <a:rPr altLang="en-US" lang="en-IN">
                          <a:solidFill>
                            <a:srgbClr val="7030A0"/>
                          </a:solidFill>
                        </a:rPr>
                        <a:t>Blog Post</a:t>
                      </a:r>
                    </a:p>
                  </a:txBody>
                </a:tc>
                <a:tc>
                  <a:txBody>
                    <a:bodyPr/>
                    <a:p>
                      <a:pPr>
                        <a:buNone/>
                      </a:pPr>
                      <a:r>
                        <a:rPr altLang="en-US" lang="en-IN">
                          <a:solidFill>
                            <a:srgbClr val="7030A0"/>
                          </a:solidFill>
                        </a:rPr>
                        <a:t>Instagram</a:t>
                      </a:r>
                    </a:p>
                  </a:txBody>
                </a:tc>
                <a:tc>
                  <a:txBody>
                    <a:bodyPr/>
                    <a:p>
                      <a:pPr>
                        <a:buNone/>
                      </a:pPr>
                      <a:r>
                        <a:rPr altLang="en-US" dirty="0" lang="en-IN">
                          <a:solidFill>
                            <a:srgbClr val="7030A0"/>
                          </a:solidFill>
                        </a:rPr>
                        <a:t>To market Lakme famous Lipsticks</a:t>
                      </a:r>
                    </a:p>
                  </a:txBody>
                </a:tc>
              </a:tr>
              <a:tr h="539750">
                <a:tc>
                  <a:txBody>
                    <a:bodyPr/>
                    <a:p>
                      <a:pPr>
                        <a:buNone/>
                      </a:pPr>
                      <a:r>
                        <a:rPr altLang="en-US" lang="en-IN">
                          <a:solidFill>
                            <a:srgbClr val="C00000"/>
                          </a:solidFill>
                        </a:rPr>
                        <a:t>19-07-2023</a:t>
                      </a:r>
                    </a:p>
                  </a:txBody>
                </a:tc>
                <a:tc>
                  <a:txBody>
                    <a:bodyPr/>
                    <a:p>
                      <a:pPr>
                        <a:buNone/>
                      </a:pPr>
                      <a:r>
                        <a:rPr altLang="en-US" dirty="0" lang="en-IN">
                          <a:solidFill>
                            <a:srgbClr val="C00000"/>
                          </a:solidFill>
                        </a:rPr>
                        <a:t>Lakme Success Story</a:t>
                      </a:r>
                    </a:p>
                  </a:txBody>
                </a:tc>
                <a:tc>
                  <a:txBody>
                    <a:bodyPr/>
                    <a:p>
                      <a:pPr>
                        <a:buNone/>
                      </a:pPr>
                      <a:r>
                        <a:rPr altLang="en-US" lang="en-IN">
                          <a:solidFill>
                            <a:srgbClr val="C00000"/>
                          </a:solidFill>
                        </a:rPr>
                        <a:t>Video</a:t>
                      </a:r>
                    </a:p>
                  </a:txBody>
                </a:tc>
                <a:tc>
                  <a:txBody>
                    <a:bodyPr/>
                    <a:p>
                      <a:pPr>
                        <a:buNone/>
                      </a:pPr>
                      <a:r>
                        <a:rPr altLang="en-US" lang="en-IN">
                          <a:solidFill>
                            <a:srgbClr val="C00000"/>
                          </a:solidFill>
                        </a:rPr>
                        <a:t>Facebook</a:t>
                      </a:r>
                    </a:p>
                  </a:txBody>
                </a:tc>
                <a:tc>
                  <a:txBody>
                    <a:bodyPr/>
                    <a:p>
                      <a:pPr>
                        <a:buNone/>
                      </a:pPr>
                      <a:r>
                        <a:rPr altLang="en-US" dirty="0" lang="en-IN">
                          <a:solidFill>
                            <a:srgbClr val="C00000"/>
                          </a:solidFill>
                        </a:rPr>
                        <a:t>To advertise the legacy of Lakme</a:t>
                      </a:r>
                    </a:p>
                  </a:txBody>
                </a:tc>
              </a:tr>
              <a:tr h="540385">
                <a:tc>
                  <a:txBody>
                    <a:bodyPr/>
                    <a:p>
                      <a:pPr>
                        <a:buNone/>
                      </a:pPr>
                      <a:r>
                        <a:rPr altLang="en-US" lang="en-IN"/>
                        <a:t>20-07-2023</a:t>
                      </a:r>
                    </a:p>
                  </a:txBody>
                </a:tc>
                <a:tc>
                  <a:txBody>
                    <a:bodyPr/>
                    <a:p>
                      <a:pPr>
                        <a:buNone/>
                      </a:pPr>
                      <a:r>
                        <a:rPr altLang="en-US" dirty="0" lang="en-IN"/>
                        <a:t>Lakme Skin Care</a:t>
                      </a:r>
                    </a:p>
                  </a:txBody>
                </a:tc>
                <a:tc>
                  <a:txBody>
                    <a:bodyPr/>
                    <a:p>
                      <a:pPr>
                        <a:buNone/>
                      </a:pPr>
                      <a:r>
                        <a:rPr altLang="en-US" lang="en-IN"/>
                        <a:t>Post</a:t>
                      </a:r>
                    </a:p>
                  </a:txBody>
                </a:tc>
                <a:tc>
                  <a:txBody>
                    <a:bodyPr/>
                    <a:p>
                      <a:pPr>
                        <a:buNone/>
                      </a:pPr>
                      <a:r>
                        <a:rPr altLang="en-US" lang="en-IN"/>
                        <a:t>Instagram</a:t>
                      </a:r>
                    </a:p>
                  </a:txBody>
                </a:tc>
                <a:tc>
                  <a:txBody>
                    <a:bodyPr/>
                    <a:p>
                      <a:pPr>
                        <a:buNone/>
                      </a:pPr>
                      <a:r>
                        <a:rPr altLang="en-US" lang="en-IN"/>
                        <a:t>To aware people about tremendous skin care</a:t>
                      </a:r>
                    </a:p>
                  </a:txBody>
                </a:tc>
              </a:tr>
              <a:tr h="539750">
                <a:tc>
                  <a:txBody>
                    <a:bodyPr/>
                    <a:p>
                      <a:pPr>
                        <a:buNone/>
                      </a:pPr>
                      <a:r>
                        <a:rPr altLang="en-US" lang="en-IN">
                          <a:solidFill>
                            <a:schemeClr val="accent1">
                              <a:lumMod val="50000"/>
                            </a:schemeClr>
                          </a:solidFill>
                        </a:rPr>
                        <a:t>21-07-2023</a:t>
                      </a:r>
                    </a:p>
                  </a:txBody>
                </a:tc>
                <a:tc>
                  <a:txBody>
                    <a:bodyPr/>
                    <a:p>
                      <a:pPr>
                        <a:buNone/>
                      </a:pPr>
                      <a:r>
                        <a:rPr altLang="en-US" dirty="0" lang="en-IN">
                          <a:solidFill>
                            <a:schemeClr val="accent1">
                              <a:lumMod val="50000"/>
                            </a:schemeClr>
                          </a:solidFill>
                        </a:rPr>
                        <a:t>Behind Lakme</a:t>
                      </a:r>
                    </a:p>
                  </a:txBody>
                </a:tc>
                <a:tc>
                  <a:txBody>
                    <a:bodyPr/>
                    <a:p>
                      <a:pPr>
                        <a:buNone/>
                      </a:pPr>
                      <a:r>
                        <a:rPr altLang="en-US" lang="en-IN">
                          <a:solidFill>
                            <a:schemeClr val="accent1">
                              <a:lumMod val="50000"/>
                            </a:schemeClr>
                          </a:solidFill>
                        </a:rPr>
                        <a:t>Video</a:t>
                      </a:r>
                    </a:p>
                  </a:txBody>
                </a:tc>
                <a:tc>
                  <a:txBody>
                    <a:bodyPr/>
                    <a:p>
                      <a:pPr>
                        <a:buNone/>
                      </a:pPr>
                      <a:r>
                        <a:rPr altLang="en-US" lang="en-IN">
                          <a:solidFill>
                            <a:schemeClr val="accent1">
                              <a:lumMod val="50000"/>
                            </a:schemeClr>
                          </a:solidFill>
                        </a:rPr>
                        <a:t>Facebook</a:t>
                      </a:r>
                    </a:p>
                  </a:txBody>
                </a:tc>
                <a:tc>
                  <a:txBody>
                    <a:bodyPr/>
                    <a:p>
                      <a:pPr>
                        <a:buNone/>
                      </a:pPr>
                      <a:r>
                        <a:rPr altLang="en-US" dirty="0" lang="en-IN">
                          <a:solidFill>
                            <a:schemeClr val="accent1">
                              <a:lumMod val="50000"/>
                            </a:schemeClr>
                          </a:solidFill>
                        </a:rPr>
                        <a:t>To show the hardwork of staff in Lakme</a:t>
                      </a:r>
                    </a:p>
                  </a:txBody>
                </a:tc>
              </a:tr>
              <a:tr h="540385">
                <a:tc>
                  <a:txBody>
                    <a:bodyPr/>
                    <a:p>
                      <a:pPr>
                        <a:buNone/>
                      </a:pPr>
                      <a:r>
                        <a:rPr altLang="en-US" lang="en-IN">
                          <a:solidFill>
                            <a:schemeClr val="accent4">
                              <a:lumMod val="50000"/>
                            </a:schemeClr>
                          </a:solidFill>
                        </a:rPr>
                        <a:t>22-07-2023</a:t>
                      </a:r>
                    </a:p>
                  </a:txBody>
                </a:tc>
                <a:tc>
                  <a:txBody>
                    <a:bodyPr/>
                    <a:p>
                      <a:pPr>
                        <a:buNone/>
                      </a:pPr>
                      <a:r>
                        <a:rPr altLang="en-US" dirty="0" lang="en-IN">
                          <a:solidFill>
                            <a:schemeClr val="accent4">
                              <a:lumMod val="50000"/>
                            </a:schemeClr>
                          </a:solidFill>
                        </a:rPr>
                        <a:t>Lakme Quiz</a:t>
                      </a:r>
                    </a:p>
                  </a:txBody>
                </a:tc>
                <a:tc>
                  <a:txBody>
                    <a:bodyPr/>
                    <a:p>
                      <a:pPr>
                        <a:buNone/>
                      </a:pPr>
                      <a:r>
                        <a:rPr altLang="en-US" lang="en-IN">
                          <a:solidFill>
                            <a:schemeClr val="accent4">
                              <a:lumMod val="50000"/>
                            </a:schemeClr>
                          </a:solidFill>
                        </a:rPr>
                        <a:t>Interactive Quiz</a:t>
                      </a:r>
                    </a:p>
                  </a:txBody>
                </a:tc>
                <a:tc>
                  <a:txBody>
                    <a:bodyPr/>
                    <a:p>
                      <a:pPr>
                        <a:buNone/>
                      </a:pPr>
                      <a:r>
                        <a:rPr altLang="en-US" lang="en-IN">
                          <a:solidFill>
                            <a:schemeClr val="accent4">
                              <a:lumMod val="50000"/>
                            </a:schemeClr>
                          </a:solidFill>
                        </a:rPr>
                        <a:t>Instagram</a:t>
                      </a:r>
                    </a:p>
                  </a:txBody>
                </a:tc>
                <a:tc>
                  <a:txBody>
                    <a:bodyPr/>
                    <a:p>
                      <a:pPr>
                        <a:buNone/>
                      </a:pPr>
                      <a:r>
                        <a:rPr altLang="en-US" lang="en-IN">
                          <a:solidFill>
                            <a:schemeClr val="accent4">
                              <a:lumMod val="50000"/>
                            </a:schemeClr>
                          </a:solidFill>
                        </a:rPr>
                        <a:t>Engage audience with interactive quiz</a:t>
                      </a:r>
                    </a:p>
                  </a:txBody>
                </a:tc>
              </a:tr>
              <a:tr h="762635">
                <a:tc>
                  <a:txBody>
                    <a:bodyPr/>
                    <a:p>
                      <a:pPr>
                        <a:buNone/>
                      </a:pPr>
                      <a:r>
                        <a:rPr altLang="en-US" lang="en-IN">
                          <a:solidFill>
                            <a:srgbClr val="00B050"/>
                          </a:solidFill>
                        </a:rPr>
                        <a:t>23-07-2023</a:t>
                      </a:r>
                    </a:p>
                  </a:txBody>
                </a:tc>
                <a:tc>
                  <a:txBody>
                    <a:bodyPr/>
                    <a:p>
                      <a:pPr>
                        <a:buNone/>
                      </a:pPr>
                      <a:r>
                        <a:rPr altLang="en-US" dirty="0" lang="en-IN">
                          <a:solidFill>
                            <a:srgbClr val="00B050"/>
                          </a:solidFill>
                        </a:rPr>
                        <a:t>Struggles of Lakme</a:t>
                      </a:r>
                    </a:p>
                  </a:txBody>
                </a:tc>
                <a:tc>
                  <a:txBody>
                    <a:bodyPr/>
                    <a:p>
                      <a:pPr>
                        <a:buNone/>
                      </a:pPr>
                      <a:r>
                        <a:rPr altLang="en-US" lang="en-IN">
                          <a:solidFill>
                            <a:srgbClr val="00B050"/>
                          </a:solidFill>
                        </a:rPr>
                        <a:t>Video</a:t>
                      </a:r>
                    </a:p>
                  </a:txBody>
                </a:tc>
                <a:tc>
                  <a:txBody>
                    <a:bodyPr/>
                    <a:p>
                      <a:pPr>
                        <a:buNone/>
                      </a:pPr>
                      <a:r>
                        <a:rPr altLang="en-US" lang="en-IN">
                          <a:solidFill>
                            <a:srgbClr val="00B050"/>
                          </a:solidFill>
                        </a:rPr>
                        <a:t>Facebook</a:t>
                      </a:r>
                    </a:p>
                  </a:txBody>
                </a:tc>
                <a:tc>
                  <a:txBody>
                    <a:bodyPr/>
                    <a:p>
                      <a:pPr>
                        <a:buNone/>
                      </a:pPr>
                      <a:r>
                        <a:rPr altLang="en-US" dirty="0" lang="en-IN">
                          <a:solidFill>
                            <a:srgbClr val="00B050"/>
                          </a:solidFill>
                        </a:rPr>
                        <a:t>To show the struggles faced by Lakme organization</a:t>
                      </a:r>
                    </a:p>
                  </a:txBody>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26" name="Shape 102"/>
        <p:cNvGrpSpPr/>
        <p:nvPr/>
      </p:nvGrpSpPr>
      <p:grpSpPr>
        <a:xfrm>
          <a:off x="0" y="0"/>
          <a:ext cx="0" cy="0"/>
          <a:chOff x="0" y="0"/>
          <a:chExt cx="0" cy="0"/>
        </a:xfrm>
      </p:grpSpPr>
      <p:sp>
        <p:nvSpPr>
          <p:cNvPr id="1048694" name="Google Shape;103;p21"/>
          <p:cNvSpPr txBox="1"/>
          <p:nvPr>
            <p:custDataLst>
              <p:tags r:id="rId1"/>
            </p:custDataLst>
          </p:nvPr>
        </p:nvSpPr>
        <p:spPr>
          <a:xfrm>
            <a:off x="766950" y="123478"/>
            <a:ext cx="7610100" cy="562581"/>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lnSpc>
                <a:spcPct val="115000"/>
              </a:lnSpc>
              <a:spcBef>
                <a:spcPct val="0"/>
              </a:spcBef>
              <a:spcAft>
                <a:spcPct val="0"/>
              </a:spcAft>
              <a:buNone/>
            </a:pPr>
            <a:r>
              <a:rPr b="1" sz="2400" lang="en-GB">
                <a:solidFill>
                  <a:schemeClr val="tx1"/>
                </a:solidFill>
                <a:latin typeface="Arial" panose="020B0604020202020204" pitchFamily="34" charset="0"/>
                <a:cs typeface="Arial" panose="020B0604020202020204" pitchFamily="34" charset="0"/>
              </a:rPr>
              <a:t>Part 3: Content Ideas and Marketing Strategies</a:t>
            </a:r>
          </a:p>
        </p:txBody>
      </p:sp>
      <p:sp>
        <p:nvSpPr>
          <p:cNvPr id="1048695" name="Google Shape;104;p21"/>
          <p:cNvSpPr txBox="1"/>
          <p:nvPr>
            <p:custDataLst>
              <p:tags r:id="rId2"/>
            </p:custDataLst>
          </p:nvPr>
        </p:nvSpPr>
        <p:spPr>
          <a:xfrm>
            <a:off x="179512" y="699542"/>
            <a:ext cx="8377200" cy="4018251"/>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l" indent="0" lvl="0" marL="0" rtl="0">
              <a:spcBef>
                <a:spcPct val="0"/>
              </a:spcBef>
              <a:spcAft>
                <a:spcPct val="0"/>
              </a:spcAft>
              <a:buNone/>
            </a:pPr>
            <a:r>
              <a:rPr b="1" dirty="0" sz="2000" lang="en-US" u="sng"/>
              <a:t>Challenges</a:t>
            </a:r>
            <a:r>
              <a:rPr dirty="0" sz="2000" lang="en-US"/>
              <a:t>:</a:t>
            </a:r>
          </a:p>
          <a:p>
            <a:pPr algn="l" indent="0" lvl="0" marL="0" rtl="0">
              <a:spcBef>
                <a:spcPct val="0"/>
              </a:spcBef>
              <a:spcAft>
                <a:spcPct val="0"/>
              </a:spcAft>
              <a:buNone/>
            </a:pPr>
            <a:endParaRPr dirty="0" sz="1800" lang="en-US"/>
          </a:p>
          <a:p>
            <a:pPr algn="l" indent="-342900" lvl="0" marL="342900" rtl="0">
              <a:spcBef>
                <a:spcPct val="0"/>
              </a:spcBef>
              <a:spcAft>
                <a:spcPct val="0"/>
              </a:spcAft>
              <a:buAutoNum type="arabicPeriod"/>
            </a:pPr>
            <a:r>
              <a:rPr b="1" dirty="0" sz="1800" lang="en-US" u="sng"/>
              <a:t>Content Saturation</a:t>
            </a:r>
            <a:r>
              <a:rPr dirty="0" sz="1800" lang="en-US"/>
              <a:t>: With the abundance of content available online, breaking through the noise and capturing the audience's attention becomes increasingly challenging. Creating unique, valuable, and engaging content is vital to stand out.</a:t>
            </a:r>
          </a:p>
          <a:p>
            <a:pPr algn="l" indent="-342900" lvl="0" marL="342900" rtl="0">
              <a:spcBef>
                <a:spcPct val="0"/>
              </a:spcBef>
              <a:spcAft>
                <a:spcPct val="0"/>
              </a:spcAft>
              <a:buAutoNum type="arabicPeriod"/>
            </a:pPr>
            <a:endParaRPr dirty="0" sz="1800" lang="en-US"/>
          </a:p>
          <a:p>
            <a:pPr algn="l" indent="-342900" lvl="0" marL="342900" rtl="0">
              <a:spcBef>
                <a:spcPct val="0"/>
              </a:spcBef>
              <a:spcAft>
                <a:spcPct val="0"/>
              </a:spcAft>
              <a:buAutoNum type="arabicPeriod"/>
            </a:pPr>
            <a:r>
              <a:rPr b="1" dirty="0" sz="1800" lang="en-US" u="sng"/>
              <a:t>Audience Segmentation</a:t>
            </a:r>
            <a:r>
              <a:rPr dirty="0" sz="1800" lang="en-US"/>
              <a:t>: Understanding and catering to diverse audience segments with different interests, preferences, and behaviors can be demanding. Marketers must develop content strategies that resonate with specific target groups.</a:t>
            </a:r>
          </a:p>
          <a:p>
            <a:pPr algn="l" indent="-342900" lvl="0" marL="342900" rtl="0">
              <a:spcBef>
                <a:spcPct val="0"/>
              </a:spcBef>
              <a:spcAft>
                <a:spcPct val="0"/>
              </a:spcAft>
              <a:buAutoNum type="arabicPeriod"/>
            </a:pPr>
            <a:endParaRPr dirty="0" sz="1800" lang="en-US"/>
          </a:p>
          <a:p>
            <a:pPr algn="l" indent="-342900" lvl="0" marL="342900" rtl="0">
              <a:spcBef>
                <a:spcPct val="0"/>
              </a:spcBef>
              <a:spcAft>
                <a:spcPct val="0"/>
              </a:spcAft>
              <a:buAutoNum type="arabicPeriod"/>
            </a:pPr>
            <a:r>
              <a:rPr b="1" dirty="0" sz="1800" lang="en-US" u="sng"/>
              <a:t>Content Relevance</a:t>
            </a:r>
            <a:r>
              <a:rPr dirty="0" sz="1800" lang="en-US"/>
              <a:t>: Ensuring that content remains relevant to the audience over time is essential. Content can quickly become outdated or lose its impact if not regularly updated or adapted to current trends</a:t>
            </a:r>
            <a:r>
              <a:rPr dirty="0" sz="1800" lang="en-US" smtClean="0"/>
              <a:t>.</a:t>
            </a:r>
            <a:endParaRPr dirty="0" sz="1800"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702" name="Title 1"/>
          <p:cNvSpPr>
            <a:spLocks noGrp="1"/>
          </p:cNvSpPr>
          <p:nvPr>
            <p:ph type="title"/>
            <p:custDataLst>
              <p:tags r:id="rId1"/>
            </p:custDataLst>
          </p:nvPr>
        </p:nvSpPr>
        <p:spPr>
          <a:xfrm>
            <a:off x="0" y="-208915"/>
            <a:ext cx="9108440" cy="5259705"/>
          </a:xfrm>
        </p:spPr>
        <p:txBody>
          <a:bodyPr>
            <a:normAutofit/>
          </a:bodyPr>
          <a:p>
            <a:pPr algn="l"/>
            <a:r>
              <a:rPr dirty="0" lang="en-US">
                <a:latin typeface="Arial" panose="020B0604020202020204" pitchFamily="34" charset="0"/>
                <a:cs typeface="Arial" panose="020B0604020202020204" pitchFamily="34" charset="0"/>
              </a:rPr>
              <a:t> </a:t>
            </a:r>
            <a:r>
              <a:rPr altLang="en-US" dirty="0" lang="en-IN">
                <a:latin typeface="Arial" panose="020B0604020202020204" pitchFamily="34" charset="0"/>
                <a:cs typeface="Arial" panose="020B0604020202020204" pitchFamily="34" charset="0"/>
              </a:rPr>
              <a:t> </a:t>
            </a:r>
            <a:r>
              <a:rPr b="1" dirty="0" sz="2000" lang="en-US">
                <a:latin typeface="Arial" panose="020B0604020202020204" pitchFamily="34" charset="0"/>
                <a:cs typeface="Arial" panose="020B0604020202020204" pitchFamily="34" charset="0"/>
              </a:rPr>
              <a:t>4.</a:t>
            </a:r>
            <a:r>
              <a:rPr dirty="0" sz="2000" lang="en-US">
                <a:latin typeface="Arial" panose="020B0604020202020204" pitchFamily="34" charset="0"/>
                <a:cs typeface="Arial" panose="020B0604020202020204" pitchFamily="34" charset="0"/>
              </a:rPr>
              <a:t> </a:t>
            </a:r>
            <a:r>
              <a:rPr b="1" cap="none" dirty="0" sz="1800" lang="en-US" u="sng">
                <a:latin typeface="Arial" panose="020B0604020202020204" pitchFamily="34" charset="0"/>
                <a:cs typeface="Arial" panose="020B0604020202020204" pitchFamily="34" charset="0"/>
              </a:rPr>
              <a:t>Intense competition</a:t>
            </a:r>
            <a:r>
              <a:rPr cap="none" dirty="0" sz="2000" lang="en-US">
                <a:latin typeface="Arial" panose="020B0604020202020204" pitchFamily="34" charset="0"/>
                <a:cs typeface="Arial" panose="020B0604020202020204" pitchFamily="34" charset="0"/>
              </a:rPr>
              <a:t>: The beauty and cosmetics industry is highly competitive, with numerous brands vying for the attention of consumers. Lakme faces stiff competition from both domestic and international beauty brands, making it crucial for them to continuously innovate and stay ahead of the game. </a:t>
            </a:r>
            <a:br>
              <a:rPr cap="none" dirty="0" sz="2000" lang="en-US">
                <a:latin typeface="Arial" panose="020B0604020202020204" pitchFamily="34" charset="0"/>
                <a:cs typeface="Arial" panose="020B0604020202020204" pitchFamily="34" charset="0"/>
              </a:rPr>
            </a:br>
            <a:r>
              <a:rPr cap="none" dirty="0" sz="2000" lang="en-US">
                <a:latin typeface="Arial" panose="020B0604020202020204" pitchFamily="34" charset="0"/>
                <a:cs typeface="Arial" panose="020B0604020202020204" pitchFamily="34" charset="0"/>
              </a:rPr>
              <a:t/>
            </a:r>
            <a:br>
              <a:rPr cap="none" dirty="0" sz="2000" lang="en-US">
                <a:latin typeface="Arial" panose="020B0604020202020204" pitchFamily="34" charset="0"/>
                <a:cs typeface="Arial" panose="020B0604020202020204" pitchFamily="34" charset="0"/>
              </a:rPr>
            </a:br>
            <a:r>
              <a:rPr cap="none" dirty="0" sz="2000" lang="en-US">
                <a:latin typeface="Arial" panose="020B0604020202020204" pitchFamily="34" charset="0"/>
                <a:cs typeface="Arial" panose="020B0604020202020204" pitchFamily="34" charset="0"/>
              </a:rPr>
              <a:t>    </a:t>
            </a:r>
            <a:r>
              <a:rPr b="1" cap="none" dirty="0" sz="2000" lang="en-US">
                <a:latin typeface="Arial" panose="020B0604020202020204" pitchFamily="34" charset="0"/>
                <a:cs typeface="Arial" panose="020B0604020202020204" pitchFamily="34" charset="0"/>
              </a:rPr>
              <a:t>5.</a:t>
            </a:r>
            <a:r>
              <a:rPr cap="none" dirty="0" sz="2000" lang="en-US">
                <a:latin typeface="Arial" panose="020B0604020202020204" pitchFamily="34" charset="0"/>
                <a:cs typeface="Arial" panose="020B0604020202020204" pitchFamily="34" charset="0"/>
              </a:rPr>
              <a:t> </a:t>
            </a:r>
            <a:r>
              <a:rPr b="1" cap="none" dirty="0" sz="1800" lang="en-US" u="sng">
                <a:latin typeface="Arial" panose="020B0604020202020204" pitchFamily="34" charset="0"/>
                <a:cs typeface="Arial" panose="020B0604020202020204" pitchFamily="34" charset="0"/>
              </a:rPr>
              <a:t>Market saturation</a:t>
            </a:r>
            <a:r>
              <a:rPr cap="none" dirty="0" sz="2000" lang="en-US">
                <a:latin typeface="Arial" panose="020B0604020202020204" pitchFamily="34" charset="0"/>
                <a:cs typeface="Arial" panose="020B0604020202020204" pitchFamily="34" charset="0"/>
              </a:rPr>
              <a:t>: The market might be saturated with various beauty products and brands, making it challenging for </a:t>
            </a:r>
            <a:r>
              <a:rPr cap="none" dirty="0" sz="2000" lang="en-US" err="1">
                <a:latin typeface="Arial" panose="020B0604020202020204" pitchFamily="34" charset="0"/>
                <a:cs typeface="Arial" panose="020B0604020202020204" pitchFamily="34" charset="0"/>
              </a:rPr>
              <a:t>Lakmé</a:t>
            </a:r>
            <a:r>
              <a:rPr cap="none" dirty="0" sz="2000" lang="en-US">
                <a:latin typeface="Arial" panose="020B0604020202020204" pitchFamily="34" charset="0"/>
                <a:cs typeface="Arial" panose="020B0604020202020204" pitchFamily="34" charset="0"/>
              </a:rPr>
              <a:t> to create a unique identity and stand out from the competition.</a:t>
            </a:r>
            <a:br>
              <a:rPr cap="none" dirty="0" sz="2000" lang="en-US">
                <a:latin typeface="Arial" panose="020B0604020202020204" pitchFamily="34" charset="0"/>
                <a:cs typeface="Arial" panose="020B0604020202020204" pitchFamily="34" charset="0"/>
              </a:rPr>
            </a:br>
            <a:r>
              <a:rPr cap="none" dirty="0" sz="2000" lang="en-US">
                <a:latin typeface="Arial" panose="020B0604020202020204" pitchFamily="34" charset="0"/>
                <a:cs typeface="Arial" panose="020B0604020202020204" pitchFamily="34" charset="0"/>
              </a:rPr>
              <a:t/>
            </a:r>
            <a:br>
              <a:rPr cap="none" dirty="0" sz="2000" lang="en-US">
                <a:latin typeface="Arial" panose="020B0604020202020204" pitchFamily="34" charset="0"/>
                <a:cs typeface="Arial" panose="020B0604020202020204" pitchFamily="34" charset="0"/>
              </a:rPr>
            </a:br>
            <a:r>
              <a:rPr cap="none" dirty="0" sz="2000" lang="en-US">
                <a:latin typeface="Arial" panose="020B0604020202020204" pitchFamily="34" charset="0"/>
                <a:cs typeface="Arial" panose="020B0604020202020204" pitchFamily="34" charset="0"/>
              </a:rPr>
              <a:t>   </a:t>
            </a:r>
            <a:r>
              <a:rPr b="1" cap="none" dirty="0" sz="2000" lang="en-US">
                <a:latin typeface="Arial" panose="020B0604020202020204" pitchFamily="34" charset="0"/>
                <a:cs typeface="Arial" panose="020B0604020202020204" pitchFamily="34" charset="0"/>
              </a:rPr>
              <a:t>6.</a:t>
            </a:r>
            <a:r>
              <a:rPr altLang="en-US" b="1" cap="none" dirty="0" sz="2000" lang="en-IN">
                <a:latin typeface="Arial" panose="020B0604020202020204" pitchFamily="34" charset="0"/>
                <a:cs typeface="Arial" panose="020B0604020202020204" pitchFamily="34" charset="0"/>
              </a:rPr>
              <a:t> </a:t>
            </a:r>
            <a:r>
              <a:rPr altLang="en-US" b="1" cap="none" dirty="0" sz="1800" lang="en-US" u="sng">
                <a:latin typeface="Arial" panose="020B0604020202020204" pitchFamily="34" charset="0"/>
                <a:cs typeface="Arial" panose="020B0604020202020204" pitchFamily="34" charset="0"/>
              </a:rPr>
              <a:t>C</a:t>
            </a:r>
            <a:r>
              <a:rPr b="1" cap="none" dirty="0" sz="1800" lang="en-US" u="sng">
                <a:latin typeface="Arial" panose="020B0604020202020204" pitchFamily="34" charset="0"/>
                <a:cs typeface="Arial" panose="020B0604020202020204" pitchFamily="34" charset="0"/>
              </a:rPr>
              <a:t>hanging consumer preferences</a:t>
            </a:r>
            <a:r>
              <a:rPr cap="none" dirty="0" sz="1800" lang="en-US">
                <a:latin typeface="Arial" panose="020B0604020202020204" pitchFamily="34" charset="0"/>
                <a:cs typeface="Arial" panose="020B0604020202020204" pitchFamily="34" charset="0"/>
              </a:rPr>
              <a:t>: Consumer preferences in the beauty industry can change rapidly, influenced by trends</a:t>
            </a:r>
            <a:r>
              <a:rPr cap="none" dirty="0" sz="2000" lang="en-US">
                <a:latin typeface="Arial" panose="020B0604020202020204" pitchFamily="34" charset="0"/>
                <a:cs typeface="Arial" panose="020B0604020202020204" pitchFamily="34" charset="0"/>
              </a:rPr>
              <a:t>, social media, and influencers. Lakme needs to keep a pulse on these trends and adapt its marketing strategies accordingly.</a:t>
            </a:r>
            <a:br>
              <a:rPr cap="none" dirty="0" sz="2000" lang="en-US">
                <a:latin typeface="Arial" panose="020B0604020202020204" pitchFamily="34" charset="0"/>
                <a:cs typeface="Arial" panose="020B0604020202020204" pitchFamily="34" charset="0"/>
              </a:rPr>
            </a:br>
            <a:r>
              <a:rPr cap="none" dirty="0" sz="2000" lang="en-US">
                <a:latin typeface="Arial" panose="020B0604020202020204" pitchFamily="34" charset="0"/>
                <a:cs typeface="Arial" panose="020B0604020202020204" pitchFamily="34" charset="0"/>
              </a:rPr>
              <a:t/>
            </a:r>
            <a:br>
              <a:rPr cap="none" dirty="0" sz="2000" lang="en-US">
                <a:latin typeface="Arial" panose="020B0604020202020204" pitchFamily="34" charset="0"/>
                <a:cs typeface="Arial" panose="020B0604020202020204" pitchFamily="34" charset="0"/>
              </a:rPr>
            </a:br>
            <a:r>
              <a:rPr cap="none" dirty="0" sz="2000" lang="en-US">
                <a:latin typeface="Arial" panose="020B0604020202020204" pitchFamily="34" charset="0"/>
                <a:cs typeface="Arial" panose="020B0604020202020204" pitchFamily="34" charset="0"/>
              </a:rPr>
              <a:t>   </a:t>
            </a:r>
            <a:r>
              <a:rPr b="1" cap="none" dirty="0" sz="2000" lang="en-US">
                <a:latin typeface="Arial" panose="020B0604020202020204" pitchFamily="34" charset="0"/>
                <a:cs typeface="Arial" panose="020B0604020202020204" pitchFamily="34" charset="0"/>
              </a:rPr>
              <a:t>7.</a:t>
            </a:r>
            <a:r>
              <a:rPr altLang="en-US" b="1" cap="none" dirty="0" sz="2000" lang="en-IN">
                <a:latin typeface="Arial" panose="020B0604020202020204" pitchFamily="34" charset="0"/>
                <a:cs typeface="Arial" panose="020B0604020202020204" pitchFamily="34" charset="0"/>
              </a:rPr>
              <a:t> </a:t>
            </a:r>
            <a:r>
              <a:rPr altLang="en-US" b="1" cap="none" dirty="0" sz="1800" lang="en-US" u="sng">
                <a:latin typeface="Arial" panose="020B0604020202020204" pitchFamily="34" charset="0"/>
                <a:cs typeface="Arial" panose="020B0604020202020204" pitchFamily="34" charset="0"/>
              </a:rPr>
              <a:t>P</a:t>
            </a:r>
            <a:r>
              <a:rPr b="1" cap="none" dirty="0" sz="1800" lang="en-US" u="sng">
                <a:latin typeface="Arial" panose="020B0604020202020204" pitchFamily="34" charset="0"/>
                <a:cs typeface="Arial" panose="020B0604020202020204" pitchFamily="34" charset="0"/>
              </a:rPr>
              <a:t>ricing strategy</a:t>
            </a:r>
            <a:r>
              <a:rPr cap="none" dirty="0" sz="2000" lang="en-US">
                <a:latin typeface="Arial" panose="020B0604020202020204" pitchFamily="34" charset="0"/>
                <a:cs typeface="Arial" panose="020B0604020202020204" pitchFamily="34" charset="0"/>
              </a:rPr>
              <a:t>: Setting the right price point for products is essential. Lakme needs to strike a balance between affordability and maintaining a perception of high-quality products</a:t>
            </a:r>
            <a:r>
              <a:rPr cap="none" dirty="0" sz="2000" lang="en-US"/>
              <a:t>.</a:t>
            </a:r>
            <a:endParaRPr cap="none" dirty="0"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31" name="Shape 108"/>
        <p:cNvGrpSpPr/>
        <p:nvPr/>
      </p:nvGrpSpPr>
      <p:grpSpPr>
        <a:xfrm>
          <a:off x="0" y="0"/>
          <a:ext cx="0" cy="0"/>
          <a:chOff x="0" y="0"/>
          <a:chExt cx="0" cy="0"/>
        </a:xfrm>
      </p:grpSpPr>
      <p:sp>
        <p:nvSpPr>
          <p:cNvPr id="1048703" name="Google Shape;109;p22"/>
          <p:cNvSpPr txBox="1"/>
          <p:nvPr>
            <p:custDataLst>
              <p:tags r:id="rId1"/>
            </p:custDataLst>
          </p:nvPr>
        </p:nvSpPr>
        <p:spPr>
          <a:xfrm>
            <a:off x="0" y="0"/>
            <a:ext cx="9139555" cy="854680"/>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just" indent="0" lvl="0" marL="0" rtl="0">
              <a:lnSpc>
                <a:spcPct val="115000"/>
              </a:lnSpc>
              <a:spcBef>
                <a:spcPct val="0"/>
              </a:spcBef>
              <a:spcAft>
                <a:spcPct val="0"/>
              </a:spcAft>
              <a:buNone/>
            </a:pPr>
            <a:r>
              <a:rPr b="1" dirty="0" sz="1800" lang="en-GB">
                <a:solidFill>
                  <a:schemeClr val="tx1"/>
                </a:solidFill>
              </a:rPr>
              <a:t>Part 4: Content Creation and Curation (Post creations, Designs/Video Editing, Ad Campaigns over Social Media and Email Ideation and Creation</a:t>
            </a:r>
            <a:r>
              <a:rPr b="1" dirty="0" sz="2400" lang="en-GB">
                <a:solidFill>
                  <a:schemeClr val="tx1"/>
                </a:solidFill>
              </a:rPr>
              <a:t>)</a:t>
            </a:r>
            <a:r>
              <a:rPr b="1" dirty="0" lang="en-GB">
                <a:solidFill>
                  <a:schemeClr val="tx1"/>
                </a:solidFill>
              </a:rPr>
              <a:t> </a:t>
            </a:r>
          </a:p>
        </p:txBody>
      </p:sp>
      <p:sp>
        <p:nvSpPr>
          <p:cNvPr id="1048704" name="Google Shape;110;p22"/>
          <p:cNvSpPr txBox="1"/>
          <p:nvPr>
            <p:custDataLst>
              <p:tags r:id="rId2"/>
            </p:custDataLst>
          </p:nvPr>
        </p:nvSpPr>
        <p:spPr>
          <a:xfrm>
            <a:off x="93345" y="1710690"/>
            <a:ext cx="9010015" cy="3533140"/>
          </a:xfrm>
          <a:prstGeom prst="rect"/>
          <a:noFill/>
          <a:ln>
            <a:noFill/>
          </a:ln>
        </p:spPr>
        <p:txBody>
          <a:bodyPr anchor="t" anchorCtr="0" bIns="91425" lIns="91425" rIns="91425" spcFirstLastPara="1" tIns="91425" wrap="square">
            <a:no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l" indent="0" lvl="0" marL="0" rtl="0">
              <a:spcBef>
                <a:spcPct val="0"/>
              </a:spcBef>
              <a:spcAft>
                <a:spcPct val="0"/>
              </a:spcAft>
              <a:buNone/>
            </a:pPr>
            <a:r>
              <a:rPr b="1" dirty="0" sz="2000" lang="en-GB" u="sng"/>
              <a:t>Post Creation</a:t>
            </a:r>
            <a:r>
              <a:rPr b="1" dirty="0" sz="1600" lang="en-GB"/>
              <a:t>:</a:t>
            </a:r>
          </a:p>
          <a:p>
            <a:pPr algn="l" indent="0" lvl="0" marL="0" rtl="0">
              <a:spcBef>
                <a:spcPct val="0"/>
              </a:spcBef>
              <a:spcAft>
                <a:spcPct val="0"/>
              </a:spcAft>
              <a:buNone/>
            </a:pPr>
            <a:endParaRPr b="1" dirty="0" sz="1600" lang="en-GB"/>
          </a:p>
          <a:p>
            <a:pPr algn="l" indent="0" lvl="0" marL="0" rtl="0">
              <a:spcBef>
                <a:spcPct val="0"/>
              </a:spcBef>
              <a:spcAft>
                <a:spcPct val="0"/>
              </a:spcAft>
              <a:buNone/>
            </a:pPr>
            <a:r>
              <a:rPr b="1" dirty="0" sz="1800" lang="en-GB"/>
              <a:t>Format 1</a:t>
            </a:r>
            <a:r>
              <a:rPr altLang="en-GB" b="1" dirty="0" sz="1800" lang="en-IN"/>
              <a:t>:</a:t>
            </a:r>
            <a:endParaRPr dirty="0" lang="en-GB"/>
          </a:p>
          <a:p>
            <a:pPr algn="l" indent="0" lvl="0" marL="0" rtl="0">
              <a:spcBef>
                <a:spcPct val="0"/>
              </a:spcBef>
              <a:spcAft>
                <a:spcPct val="0"/>
              </a:spcAft>
              <a:buNone/>
            </a:pPr>
            <a:endParaRPr dirty="0" lang="en-GB"/>
          </a:p>
          <a:p>
            <a:pPr algn="l" indent="0" lvl="0" marL="0" rtl="0">
              <a:spcBef>
                <a:spcPct val="0"/>
              </a:spcBef>
              <a:spcAft>
                <a:spcPct val="0"/>
              </a:spcAft>
              <a:buNone/>
            </a:pPr>
            <a:r>
              <a:rPr dirty="0" lang="en-GB"/>
              <a:t>                </a:t>
            </a:r>
            <a:r>
              <a:rPr dirty="0" sz="1800" lang="en-GB"/>
              <a:t>We have created a blog article on Lakme popular lipsticks with the title named </a:t>
            </a:r>
          </a:p>
          <a:p>
            <a:pPr algn="l" indent="0" lvl="0" marL="0" rtl="0">
              <a:spcBef>
                <a:spcPct val="0"/>
              </a:spcBef>
              <a:spcAft>
                <a:spcPct val="0"/>
              </a:spcAft>
              <a:buNone/>
            </a:pPr>
            <a:r>
              <a:rPr dirty="0" sz="1800" lang="en-US"/>
              <a:t>Lakme Lipsticks Unleashed: Must-Have Shades and Formulas. We have gathered the </a:t>
            </a:r>
          </a:p>
          <a:p>
            <a:pPr algn="l" indent="0" lvl="0" marL="0" rtl="0">
              <a:spcBef>
                <a:spcPct val="0"/>
              </a:spcBef>
              <a:spcAft>
                <a:spcPct val="0"/>
              </a:spcAft>
              <a:buNone/>
            </a:pPr>
            <a:r>
              <a:rPr dirty="0" sz="1800" lang="en-US"/>
              <a:t>Information regarding Lakme lipsticks from internet and created a blog article and </a:t>
            </a:r>
          </a:p>
          <a:p>
            <a:pPr algn="l" indent="0" lvl="0" marL="0" rtl="0">
              <a:spcBef>
                <a:spcPct val="0"/>
              </a:spcBef>
              <a:spcAft>
                <a:spcPct val="0"/>
              </a:spcAft>
              <a:buNone/>
            </a:pPr>
            <a:r>
              <a:rPr dirty="0" sz="1800" lang="en-US"/>
              <a:t>Published  the information on 21/07/2023 we have posting the link below</a:t>
            </a:r>
          </a:p>
          <a:p>
            <a:pPr algn="l" indent="0" lvl="0" marL="0" rtl="0">
              <a:spcBef>
                <a:spcPct val="0"/>
              </a:spcBef>
              <a:spcAft>
                <a:spcPct val="0"/>
              </a:spcAft>
              <a:buNone/>
            </a:pPr>
            <a:endParaRPr dirty="0" sz="1800" lang="en-US"/>
          </a:p>
          <a:p>
            <a:pPr algn="l" indent="0" lvl="0" marL="0" rtl="0">
              <a:spcBef>
                <a:spcPct val="0"/>
              </a:spcBef>
              <a:spcAft>
                <a:spcPct val="0"/>
              </a:spcAft>
              <a:buNone/>
            </a:pPr>
            <a:r>
              <a:rPr dirty="0" sz="1800" lang="en-US"/>
              <a:t>       </a:t>
            </a:r>
            <a:r>
              <a:rPr dirty="0" sz="1600" lang="en-US">
                <a:hlinkClick r:id="rId3" action="ppaction://hlinksldjump"/>
              </a:rPr>
              <a:t>URL:https://saketh1678.blogspot.com/2023/07/lakme-lipsticks-unleashed-must-have.html</a:t>
            </a:r>
            <a:endParaRPr dirty="0" sz="1600"/>
          </a:p>
          <a:p>
            <a:pPr algn="l" indent="0" lvl="0" marL="0" rtl="0">
              <a:spcBef>
                <a:spcPct val="0"/>
              </a:spcBef>
              <a:spcAft>
                <a:spcPct val="0"/>
              </a:spcAft>
              <a:buNone/>
            </a:pPr>
            <a:endParaRPr dirty="0" sz="1800"/>
          </a:p>
          <a:p>
            <a:pPr algn="l" indent="0" lvl="0" marL="457200" rtl="0">
              <a:spcBef>
                <a:spcPct val="0"/>
              </a:spcBef>
              <a:spcAft>
                <a:spcPct val="0"/>
              </a:spcAft>
              <a:buNone/>
            </a:pPr>
            <a:endParaRPr dirty="0"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711" name="Title 1"/>
          <p:cNvSpPr>
            <a:spLocks noGrp="1"/>
          </p:cNvSpPr>
          <p:nvPr>
            <p:ph type="title"/>
            <p:custDataLst>
              <p:tags r:id="rId1"/>
            </p:custDataLst>
          </p:nvPr>
        </p:nvSpPr>
        <p:spPr>
          <a:xfrm>
            <a:off x="0" y="0"/>
            <a:ext cx="9144000" cy="2859782"/>
          </a:xfrm>
        </p:spPr>
        <p:txBody>
          <a:bodyPr>
            <a:normAutofit/>
          </a:bodyPr>
          <a:p>
            <a:pPr algn="l"/>
            <a:r>
              <a:rPr dirty="0" sz="1800" lang="en-US">
                <a:latin typeface="Arial" panose="020B0604020202020204" pitchFamily="34" charset="0"/>
                <a:cs typeface="Arial" panose="020B0604020202020204" pitchFamily="34" charset="0"/>
              </a:rPr>
              <a:t>    </a:t>
            </a:r>
            <a:r>
              <a:rPr b="1" dirty="0" sz="2800" lang="en-US">
                <a:latin typeface="Arial" panose="020B0604020202020204" pitchFamily="34" charset="0"/>
                <a:cs typeface="Arial" panose="020B0604020202020204" pitchFamily="34" charset="0"/>
              </a:rPr>
              <a:t>Format 2</a:t>
            </a:r>
            <a:r>
              <a:rPr b="1" dirty="0" sz="2800" lang="en-IN">
                <a:latin typeface="Arial" panose="020B0604020202020204" pitchFamily="34" charset="0"/>
                <a:cs typeface="Arial" panose="020B0604020202020204" pitchFamily="34" charset="0"/>
              </a:rPr>
              <a:t> :</a:t>
            </a:r>
            <a:r>
              <a:rPr dirty="0" sz="1800" lang="en-US">
                <a:latin typeface="Arial" panose="020B0604020202020204" pitchFamily="34" charset="0"/>
                <a:cs typeface="Arial" panose="020B0604020202020204" pitchFamily="34" charset="0"/>
              </a:rPr>
              <a:t/>
            </a:r>
            <a:br>
              <a:rPr dirty="0" sz="1800" lang="en-US">
                <a:latin typeface="Arial" panose="020B0604020202020204" pitchFamily="34" charset="0"/>
                <a:cs typeface="Arial" panose="020B0604020202020204" pitchFamily="34" charset="0"/>
              </a:rPr>
            </a:br>
            <a:r>
              <a:rPr dirty="0" sz="1800" lang="en-US">
                <a:latin typeface="Arial" panose="020B0604020202020204" pitchFamily="34" charset="0"/>
                <a:cs typeface="Arial" panose="020B0604020202020204" pitchFamily="34" charset="0"/>
              </a:rPr>
              <a:t/>
            </a:r>
            <a:br>
              <a:rPr dirty="0" sz="1800" lang="en-US">
                <a:latin typeface="Arial" panose="020B0604020202020204" pitchFamily="34" charset="0"/>
                <a:cs typeface="Arial" panose="020B0604020202020204" pitchFamily="34" charset="0"/>
              </a:rPr>
            </a:br>
            <a:r>
              <a:rPr dirty="0" sz="1800" lang="en-US">
                <a:latin typeface="Arial" panose="020B0604020202020204" pitchFamily="34" charset="0"/>
                <a:cs typeface="Arial" panose="020B0604020202020204" pitchFamily="34" charset="0"/>
              </a:rPr>
              <a:t>               </a:t>
            </a:r>
            <a:r>
              <a:rPr cap="none" dirty="0" sz="1800" lang="en-US">
                <a:latin typeface="Arial" panose="020B0604020202020204" pitchFamily="34" charset="0"/>
                <a:cs typeface="Arial" panose="020B0604020202020204" pitchFamily="34" charset="0"/>
              </a:rPr>
              <a:t>We have created a informative video about Lakme products. We have created the video on 21/07/2023. We are posting the video below: </a:t>
            </a:r>
            <a:r>
              <a:rPr dirty="0" sz="1800" lang="en-US"/>
              <a:t/>
            </a:r>
            <a:br>
              <a:rPr dirty="0" sz="1800" lang="en-US"/>
            </a:br>
            <a:r>
              <a:rPr dirty="0" sz="1800" lang="en-US"/>
              <a:t/>
            </a:r>
            <a:br>
              <a:rPr dirty="0" sz="1800" lang="en-US"/>
            </a:br>
            <a:r>
              <a:rPr dirty="0" sz="1800" lang="en-US"/>
              <a:t/>
            </a:r>
            <a:br>
              <a:rPr dirty="0" sz="1800" lang="en-US"/>
            </a:br>
            <a:r>
              <a:rPr dirty="0" sz="1800" lang="en-US"/>
              <a:t> </a:t>
            </a:r>
            <a:endParaRPr dirty="0" sz="1800" lang="en-IN"/>
          </a:p>
        </p:txBody>
      </p:sp>
      <p:pic>
        <p:nvPicPr>
          <p:cNvPr id="2097161" name="WhatsApp Video 2023-07-21 at 12.40.28">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xmlns:r="http://schemas.openxmlformats.org/officeDocument/2006/relationships" r:embed="rId4"/>
          <a:stretch>
            <a:fillRect/>
          </a:stretch>
        </p:blipFill>
        <p:spPr>
          <a:xfrm>
            <a:off x="2771800" y="1995686"/>
            <a:ext cx="3044910" cy="2664296"/>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p:cTn dur="136443" fill="hold" id="6"/>
                                        <p:tgtEl>
                                          <p:spTgt spid="209716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evtFilter="cancelBubble" fill="hold" id="7" nodeType="interactiveSeq" restart="whenNotActive">
                <p:stCondLst>
                  <p:cond evt="onClick" delay="0">
                    <p:tgtEl>
                      <p:spTgt spid="2097161"/>
                    </p:tgtEl>
                  </p:cond>
                </p:stCondLst>
                <p:endSync evt="end" delay="0">
                  <p:rtn val="all"/>
                </p:endSync>
                <p:childTnLst>
                  <p:par>
                    <p:cTn fill="hold" id="8">
                      <p:stCondLst>
                        <p:cond delay="0"/>
                      </p:stCondLst>
                      <p:childTnLst>
                        <p:par>
                          <p:cTn fill="hold" id="9">
                            <p:stCondLst>
                              <p:cond delay="0"/>
                            </p:stCondLst>
                            <p:childTnLst>
                              <p:par>
                                <p:cTn fill="hold" id="10" nodeType="clickEffect" presetClass="mediacall" presetID="2" presetSubtype="0">
                                  <p:stCondLst>
                                    <p:cond delay="0"/>
                                  </p:stCondLst>
                                  <p:childTnLst>
                                    <p:cmd type="call" cmd="togglePause">
                                      <p:cBhvr>
                                        <p:cTn dur="1" fill="hold" id="11"/>
                                        <p:tgtEl>
                                          <p:spTgt spid="2097161"/>
                                        </p:tgtEl>
                                      </p:cBhvr>
                                    </p:cmd>
                                  </p:childTnLst>
                                </p:cTn>
                              </p:par>
                            </p:childTnLst>
                          </p:cTn>
                        </p:par>
                      </p:childTnLst>
                    </p:cTn>
                  </p:par>
                </p:childTnLst>
              </p:cTn>
              <p:nextCondLst>
                <p:cond evt="onClick" delay="0">
                  <p:tgtEl>
                    <p:spTgt spid="2097161"/>
                  </p:tgtEl>
                </p:cond>
              </p:nextCondLst>
            </p:seq>
            <p:video>
              <p:cMediaNode vol="80000">
                <p:cTn display="0" fill="hold" id="12">
                  <p:stCondLst>
                    <p:cond delay="indefinite"/>
                  </p:stCondLst>
                  <p:endCondLst>
                    <p:cond evt="onNext" delay="0">
                      <p:tgtEl>
                        <p:sldTgt/>
                      </p:tgtEl>
                    </p:cond>
                    <p:cond evt="onPrev" delay="0">
                      <p:tgtEl>
                        <p:sldTgt/>
                      </p:tgtEl>
                    </p:cond>
                  </p:endCondLst>
                </p:cTn>
                <p:tgtEl>
                  <p:spTgt spid="2097161"/>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716" name="Title 1"/>
          <p:cNvSpPr>
            <a:spLocks noGrp="1"/>
          </p:cNvSpPr>
          <p:nvPr>
            <p:ph type="title"/>
            <p:custDataLst>
              <p:tags r:id="rId1"/>
            </p:custDataLst>
          </p:nvPr>
        </p:nvSpPr>
        <p:spPr>
          <a:xfrm>
            <a:off x="107950" y="-596860"/>
            <a:ext cx="9144000" cy="2448272"/>
          </a:xfrm>
        </p:spPr>
        <p:txBody>
          <a:bodyPr>
            <a:normAutofit/>
          </a:bodyPr>
          <a:p>
            <a:pPr algn="l"/>
            <a:r>
              <a:rPr dirty="0" sz="1800" lang="en-US">
                <a:latin typeface="Arial" panose="020B0604020202020204" pitchFamily="34" charset="0"/>
                <a:cs typeface="Arial" panose="020B0604020202020204" pitchFamily="34" charset="0"/>
              </a:rPr>
              <a:t>   </a:t>
            </a:r>
            <a:r>
              <a:rPr dirty="0" sz="2400" lang="en-US">
                <a:latin typeface="Arial" panose="020B0604020202020204" pitchFamily="34" charset="0"/>
                <a:cs typeface="Arial" panose="020B0604020202020204" pitchFamily="34" charset="0"/>
              </a:rPr>
              <a:t> </a:t>
            </a:r>
            <a:r>
              <a:rPr b="1" dirty="0" sz="2400" lang="en-US" u="sng">
                <a:latin typeface="Arial" panose="020B0604020202020204" pitchFamily="34" charset="0"/>
                <a:cs typeface="Arial" panose="020B0604020202020204" pitchFamily="34" charset="0"/>
              </a:rPr>
              <a:t>Format 3</a:t>
            </a:r>
            <a:r>
              <a:rPr altLang="en-US" b="1" dirty="0" sz="2400" lang="en-IN">
                <a:latin typeface="Arial" panose="020B0604020202020204" pitchFamily="34" charset="0"/>
                <a:cs typeface="Arial" panose="020B0604020202020204" pitchFamily="34" charset="0"/>
              </a:rPr>
              <a:t> </a:t>
            </a:r>
            <a:r>
              <a:rPr dirty="0" sz="2400" lang="en-US">
                <a:latin typeface="Arial" panose="020B0604020202020204" pitchFamily="34" charset="0"/>
                <a:cs typeface="Arial" panose="020B0604020202020204" pitchFamily="34" charset="0"/>
              </a:rPr>
              <a:t>:</a:t>
            </a:r>
            <a:r>
              <a:rPr dirty="0" sz="1800" lang="en-US">
                <a:latin typeface="Arial" panose="020B0604020202020204" pitchFamily="34" charset="0"/>
                <a:cs typeface="Arial" panose="020B0604020202020204" pitchFamily="34" charset="0"/>
              </a:rPr>
              <a:t/>
            </a:r>
            <a:br>
              <a:rPr dirty="0" sz="1800" lang="en-US">
                <a:latin typeface="Arial" panose="020B0604020202020204" pitchFamily="34" charset="0"/>
                <a:cs typeface="Arial" panose="020B0604020202020204" pitchFamily="34" charset="0"/>
              </a:rPr>
            </a:br>
            <a:r>
              <a:rPr dirty="0" sz="1800" lang="en-US">
                <a:latin typeface="Arial" panose="020B0604020202020204" pitchFamily="34" charset="0"/>
                <a:cs typeface="Arial" panose="020B0604020202020204" pitchFamily="34" charset="0"/>
              </a:rPr>
              <a:t/>
            </a:r>
            <a:br>
              <a:rPr dirty="0" sz="1800" lang="en-US">
                <a:latin typeface="Arial" panose="020B0604020202020204" pitchFamily="34" charset="0"/>
                <a:cs typeface="Arial" panose="020B0604020202020204" pitchFamily="34" charset="0"/>
              </a:rPr>
            </a:br>
            <a:r>
              <a:rPr dirty="0" sz="1800" lang="en-US">
                <a:latin typeface="Arial" panose="020B0604020202020204" pitchFamily="34" charset="0"/>
                <a:cs typeface="Arial" panose="020B0604020202020204" pitchFamily="34" charset="0"/>
              </a:rPr>
              <a:t>            </a:t>
            </a:r>
            <a:r>
              <a:rPr cap="none" dirty="0" sz="1800" lang="en-US">
                <a:latin typeface="Arial" panose="020B0604020202020204" pitchFamily="34" charset="0"/>
                <a:cs typeface="Arial" panose="020B0604020202020204" pitchFamily="34" charset="0"/>
              </a:rPr>
              <a:t>We have created an informative meme on Lakme on 21/07/2023 </a:t>
            </a:r>
            <a:endParaRPr cap="none" dirty="0" sz="2000" lang="en-US">
              <a:latin typeface="Arial" panose="020B0604020202020204" pitchFamily="34" charset="0"/>
              <a:cs typeface="Arial" panose="020B0604020202020204" pitchFamily="34" charset="0"/>
            </a:endParaRPr>
          </a:p>
        </p:txBody>
      </p:sp>
      <p:pic>
        <p:nvPicPr>
          <p:cNvPr id="2097162" name="Picture 3"/>
          <p:cNvPicPr>
            <a:picLocks noChangeAspect="1"/>
          </p:cNvPicPr>
          <p:nvPr>
            <p:custDataLst>
              <p:tags r:id="rId2"/>
            </p:custDataLst>
          </p:nvPr>
        </p:nvPicPr>
        <p:blipFill>
          <a:blip xmlns:r="http://schemas.openxmlformats.org/officeDocument/2006/relationships" r:embed="rId3"/>
          <a:stretch>
            <a:fillRect/>
          </a:stretch>
        </p:blipFill>
        <p:spPr>
          <a:xfrm>
            <a:off x="1691640" y="1203325"/>
            <a:ext cx="5518785" cy="3880485"/>
          </a:xfrm>
          <a:prstGeom prst="rec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721" name="Text Box 2"/>
          <p:cNvSpPr txBox="1"/>
          <p:nvPr/>
        </p:nvSpPr>
        <p:spPr>
          <a:xfrm>
            <a:off x="88900" y="-20538"/>
            <a:ext cx="8966200" cy="1452245"/>
          </a:xfrm>
          <a:prstGeom prst="rect"/>
          <a:noFill/>
        </p:spPr>
        <p:txBody>
          <a:bodyPr rtlCol="0" wrap="square">
            <a:noAutofit/>
          </a:bodyPr>
          <a:p>
            <a:pPr algn="just"/>
            <a:r>
              <a:rPr b="1" sz="2400" lang="en-US">
                <a:sym typeface="+mn-ea"/>
              </a:rPr>
              <a:t>Part 4: Content creation and curation (post creations, Designs/Video Editing, Ad Campaigns over Social media and Email Ideation and Creation)</a:t>
            </a:r>
          </a:p>
        </p:txBody>
      </p:sp>
      <p:sp>
        <p:nvSpPr>
          <p:cNvPr id="1048722" name="Text Box 3"/>
          <p:cNvSpPr txBox="1"/>
          <p:nvPr/>
        </p:nvSpPr>
        <p:spPr>
          <a:xfrm>
            <a:off x="334327" y="1995686"/>
            <a:ext cx="8414385" cy="1852295"/>
          </a:xfrm>
          <a:prstGeom prst="rect"/>
          <a:noFill/>
        </p:spPr>
        <p:txBody>
          <a:bodyPr rtlCol="0" wrap="square">
            <a:noAutofit/>
          </a:bodyPr>
          <a:p>
            <a:r>
              <a:rPr b="1" dirty="0" sz="2400" lang="en-US" u="sng">
                <a:sym typeface="+mn-ea"/>
              </a:rPr>
              <a:t>Instagram story:</a:t>
            </a:r>
            <a:r>
              <a:rPr dirty="0" sz="2400" lang="en-US" u="sng">
                <a:sym typeface="+mn-ea"/>
              </a:rPr>
              <a:t/>
            </a:r>
            <a:br>
              <a:rPr dirty="0" sz="2400" lang="en-US" u="sng">
                <a:sym typeface="+mn-ea"/>
              </a:rPr>
            </a:br>
            <a:r>
              <a:rPr dirty="0" sz="2400" lang="en-US" u="sng">
                <a:sym typeface="+mn-ea"/>
              </a:rPr>
              <a:t>           </a:t>
            </a:r>
          </a:p>
          <a:p>
            <a:pPr indent="457200"/>
            <a:r>
              <a:rPr dirty="0" sz="2400" lang="en-US">
                <a:latin typeface="Arial" panose="020B0604020202020204" pitchFamily="34" charset="0"/>
                <a:cs typeface="Arial" panose="020B0604020202020204" pitchFamily="34" charset="0"/>
                <a:sym typeface="+mn-ea"/>
              </a:rPr>
              <a:t>We have created three Instagram stories on Lakme and screenshots and those are provided below: </a:t>
            </a:r>
            <a:r>
              <a:rPr dirty="0" lang="en-US">
                <a:latin typeface="Arial" panose="020B0604020202020204" pitchFamily="34" charset="0"/>
                <a:cs typeface="Arial" panose="020B0604020202020204" pitchFamily="34" charset="0"/>
                <a:sym typeface="+mn-ea"/>
              </a:rPr>
              <a:t/>
            </a:r>
            <a:br>
              <a:rPr dirty="0" lang="en-US">
                <a:latin typeface="Arial" panose="020B0604020202020204" pitchFamily="34" charset="0"/>
                <a:cs typeface="Arial" panose="020B0604020202020204" pitchFamily="34" charset="0"/>
                <a:sym typeface="+mn-ea"/>
              </a:rPr>
            </a:br>
            <a:r>
              <a:rPr dirty="0" sz="1600" lang="en-US">
                <a:sym typeface="+mn-ea"/>
              </a:rPr>
              <a:t/>
            </a:r>
            <a:br>
              <a:rPr dirty="0" sz="1600" lang="en-US">
                <a:sym typeface="+mn-ea"/>
              </a:rPr>
            </a:br>
            <a:endParaRPr dirty="0" sz="1600" lang="en-US">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pic>
        <p:nvPicPr>
          <p:cNvPr id="2097163" name="Picture 4"/>
          <p:cNvPicPr>
            <a:picLocks noChangeAspect="1"/>
          </p:cNvPicPr>
          <p:nvPr>
            <p:custDataLst>
              <p:tags r:id="rId1"/>
            </p:custDataLst>
          </p:nvPr>
        </p:nvPicPr>
        <p:blipFill>
          <a:blip xmlns:r="http://schemas.openxmlformats.org/officeDocument/2006/relationships" r:embed="rId2"/>
          <a:stretch>
            <a:fillRect/>
          </a:stretch>
        </p:blipFill>
        <p:spPr>
          <a:xfrm>
            <a:off x="3234690" y="314960"/>
            <a:ext cx="2674620" cy="4640580"/>
          </a:xfrm>
          <a:prstGeom prst="rect"/>
        </p:spPr>
      </p:pic>
      <p:pic>
        <p:nvPicPr>
          <p:cNvPr id="2097164" name="Picture 6"/>
          <p:cNvPicPr>
            <a:picLocks noChangeAspect="1"/>
          </p:cNvPicPr>
          <p:nvPr>
            <p:custDataLst>
              <p:tags r:id="rId3"/>
            </p:custDataLst>
          </p:nvPr>
        </p:nvPicPr>
        <p:blipFill>
          <a:blip xmlns:r="http://schemas.openxmlformats.org/officeDocument/2006/relationships" r:embed="rId4"/>
          <a:stretch>
            <a:fillRect/>
          </a:stretch>
        </p:blipFill>
        <p:spPr>
          <a:xfrm>
            <a:off x="6012180" y="314960"/>
            <a:ext cx="2597150" cy="4640580"/>
          </a:xfrm>
          <a:prstGeom prst="rect"/>
        </p:spPr>
      </p:pic>
      <p:pic>
        <p:nvPicPr>
          <p:cNvPr id="2097165" name="Picture 5"/>
          <p:cNvPicPr>
            <a:picLocks noChangeAspect="1"/>
          </p:cNvPicPr>
          <p:nvPr>
            <p:custDataLst>
              <p:tags r:id="rId5"/>
            </p:custDataLst>
          </p:nvPr>
        </p:nvPicPr>
        <p:blipFill>
          <a:blip xmlns:r="http://schemas.openxmlformats.org/officeDocument/2006/relationships" r:embed="rId6"/>
          <a:stretch>
            <a:fillRect/>
          </a:stretch>
        </p:blipFill>
        <p:spPr>
          <a:xfrm>
            <a:off x="284480" y="314960"/>
            <a:ext cx="2766695" cy="4640580"/>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588" name="Text Box 3"/>
          <p:cNvSpPr txBox="1"/>
          <p:nvPr/>
        </p:nvSpPr>
        <p:spPr>
          <a:xfrm>
            <a:off x="57785" y="51435"/>
            <a:ext cx="9086215" cy="5557520"/>
          </a:xfrm>
          <a:prstGeom prst="rect"/>
          <a:noFill/>
        </p:spPr>
        <p:txBody>
          <a:bodyPr anchor="t" rtlCol="0" wrap="square">
            <a:noAutofit/>
          </a:bodyPr>
          <a:p>
            <a:pPr algn="l" indent="0" marL="0">
              <a:buNone/>
            </a:pPr>
            <a:endParaRPr b="1" sz="1600" i="1" lang="en-US">
              <a:solidFill>
                <a:srgbClr val="FF0000"/>
              </a:solidFill>
              <a:effectLst>
                <a:outerShdw algn="tl" blurRad="38100" dir="2700000" dist="38100">
                  <a:srgbClr val="000000">
                    <a:alpha val="43137"/>
                  </a:srgbClr>
                </a:outerShdw>
              </a:effectLst>
              <a:sym typeface="+mn-ea"/>
            </a:endParaRPr>
          </a:p>
        </p:txBody>
      </p:sp>
      <p:sp>
        <p:nvSpPr>
          <p:cNvPr id="1048589" name="Text Box 4"/>
          <p:cNvSpPr txBox="1"/>
          <p:nvPr/>
        </p:nvSpPr>
        <p:spPr>
          <a:xfrm>
            <a:off x="0" y="-52705"/>
            <a:ext cx="9175115" cy="5227955"/>
          </a:xfrm>
          <a:prstGeom prst="rect"/>
          <a:noFill/>
        </p:spPr>
        <p:txBody>
          <a:bodyPr anchor="t" rtlCol="0" wrap="square">
            <a:noAutofit/>
          </a:bodyPr>
          <a:p>
            <a:pPr algn="ctr" indent="0" marL="0">
              <a:buNone/>
            </a:pPr>
            <a:r>
              <a:rPr b="1" dirty="0" sz="3200" lang="en-US" u="sng" smtClean="0">
                <a:sym typeface="+mn-ea"/>
              </a:rPr>
              <a:t>ACKNOWLEDGMENT</a:t>
            </a:r>
          </a:p>
          <a:p>
            <a:pPr algn="ctr" indent="0" marL="0">
              <a:buNone/>
            </a:pPr>
            <a:endParaRPr b="1" dirty="0" sz="3200" lang="en-US"/>
          </a:p>
          <a:p>
            <a:pPr algn="just" indent="0" marL="0">
              <a:buNone/>
            </a:pPr>
            <a:r>
              <a:rPr dirty="0" sz="1600" lang="en-US" smtClean="0">
                <a:sym typeface="+mn-ea"/>
              </a:rPr>
              <a:t>I would </a:t>
            </a:r>
            <a:r>
              <a:rPr dirty="0" sz="1600" lang="en-US">
                <a:sym typeface="+mn-ea"/>
              </a:rPr>
              <a:t>like express my sincere thanks to MR/MRS </a:t>
            </a:r>
            <a:r>
              <a:rPr b="1" dirty="0" sz="1600" lang="en-US" u="sng" smtClean="0">
                <a:sym typeface="+mn-ea"/>
              </a:rPr>
              <a:t>YAD</a:t>
            </a:r>
            <a:r>
              <a:rPr b="1" dirty="0" sz="1600" lang="en-US" u="sng" smtClean="0">
                <a:sym typeface="+mn-ea"/>
              </a:rPr>
              <a:t>A</a:t>
            </a:r>
            <a:r>
              <a:rPr b="1" dirty="0" sz="1600" lang="en-US" u="sng" smtClean="0">
                <a:sym typeface="+mn-ea"/>
              </a:rPr>
              <a:t>L</a:t>
            </a:r>
            <a:r>
              <a:rPr b="1" dirty="0" sz="1600" lang="en-US" u="sng" smtClean="0">
                <a:sym typeface="+mn-ea"/>
              </a:rPr>
              <a:t>A NAIDU </a:t>
            </a:r>
            <a:r>
              <a:rPr b="1" dirty="0" sz="1600" lang="en-US" smtClean="0">
                <a:sym typeface="+mn-ea"/>
              </a:rPr>
              <a:t> </a:t>
            </a:r>
            <a:r>
              <a:rPr dirty="0" sz="1600" lang="en-US">
                <a:sym typeface="+mn-ea"/>
              </a:rPr>
              <a:t>[mentor name],for his /her valuable guidance and support in completing my project I wish to express my </a:t>
            </a:r>
            <a:r>
              <a:rPr dirty="0" sz="1600" lang="en-US" smtClean="0">
                <a:sym typeface="+mn-ea"/>
              </a:rPr>
              <a:t>gratitude </a:t>
            </a:r>
            <a:r>
              <a:rPr dirty="0" sz="1600" lang="en-US">
                <a:sym typeface="+mn-ea"/>
              </a:rPr>
              <a:t>to the </a:t>
            </a:r>
            <a:r>
              <a:rPr b="1" dirty="0" sz="1600" lang="en-US">
                <a:sym typeface="+mn-ea"/>
              </a:rPr>
              <a:t>digital Marketing</a:t>
            </a:r>
            <a:r>
              <a:rPr dirty="0" sz="1600" lang="en-US">
                <a:sym typeface="+mn-ea"/>
              </a:rPr>
              <a:t> for giving me such a good ideas by granting permission to do a  long </a:t>
            </a:r>
            <a:r>
              <a:rPr dirty="0" sz="1600" lang="en-US" smtClean="0">
                <a:sym typeface="+mn-ea"/>
              </a:rPr>
              <a:t>team internship HI </a:t>
            </a:r>
            <a:r>
              <a:rPr dirty="0" sz="1600" lang="en-US">
                <a:sym typeface="+mn-ea"/>
              </a:rPr>
              <a:t>would like to express my gratitude towards our long </a:t>
            </a:r>
            <a:r>
              <a:rPr dirty="0" sz="1600" lang="en-US" smtClean="0">
                <a:sym typeface="+mn-ea"/>
              </a:rPr>
              <a:t>team internship </a:t>
            </a:r>
            <a:r>
              <a:rPr dirty="0" sz="1600" lang="en-US">
                <a:sym typeface="+mn-ea"/>
              </a:rPr>
              <a:t>project coordinator</a:t>
            </a:r>
            <a:r>
              <a:rPr b="1" dirty="0" sz="1600" lang="en-US">
                <a:sym typeface="+mn-ea"/>
              </a:rPr>
              <a:t> </a:t>
            </a:r>
            <a:r>
              <a:rPr b="1" dirty="0" sz="1600" lang="en-US" u="sng">
                <a:sym typeface="+mn-ea"/>
              </a:rPr>
              <a:t>T.NIRANJAN KUMAR</a:t>
            </a:r>
            <a:r>
              <a:rPr dirty="0" sz="1600" lang="en-US" u="sng">
                <a:sym typeface="+mn-ea"/>
              </a:rPr>
              <a:t> </a:t>
            </a:r>
            <a:r>
              <a:rPr dirty="0" sz="1600" lang="en-US">
                <a:sym typeface="+mn-ea"/>
              </a:rPr>
              <a:t>for his encouragement and problem solving during the </a:t>
            </a:r>
            <a:r>
              <a:rPr dirty="0" sz="1600" lang="en-US" smtClean="0">
                <a:sym typeface="+mn-ea"/>
              </a:rPr>
              <a:t>project I </a:t>
            </a:r>
            <a:r>
              <a:rPr dirty="0" sz="1600" lang="en-US">
                <a:sym typeface="+mn-ea"/>
              </a:rPr>
              <a:t>extend my gratefulness to our correspondent sir </a:t>
            </a:r>
            <a:r>
              <a:rPr b="1" dirty="0" sz="1600" lang="en-US" u="sng">
                <a:sym typeface="+mn-ea"/>
              </a:rPr>
              <a:t>MR.DADI SRINIVAS RAO</a:t>
            </a:r>
            <a:r>
              <a:rPr dirty="0" sz="1600" lang="en-US" u="sng">
                <a:sym typeface="+mn-ea"/>
              </a:rPr>
              <a:t> </a:t>
            </a:r>
            <a:r>
              <a:rPr dirty="0" sz="1600" lang="en-US">
                <a:sym typeface="+mn-ea"/>
              </a:rPr>
              <a:t>and director</a:t>
            </a:r>
            <a:r>
              <a:rPr b="1" dirty="0" sz="1600" lang="en-US">
                <a:sym typeface="+mn-ea"/>
              </a:rPr>
              <a:t> </a:t>
            </a:r>
            <a:r>
              <a:rPr b="1" dirty="0" sz="1600" lang="en-US" u="sng">
                <a:sym typeface="+mn-ea"/>
              </a:rPr>
              <a:t>K.S.N MANGA RAJU </a:t>
            </a:r>
            <a:r>
              <a:rPr dirty="0" sz="1600" lang="en-US">
                <a:sym typeface="+mn-ea"/>
              </a:rPr>
              <a:t>sir for their support and heartfelt completing the project </a:t>
            </a:r>
            <a:endParaRPr altLang="en-US" lang="zh-CN"/>
          </a:p>
          <a:p>
            <a:pPr algn="just" indent="0" marL="0">
              <a:buNone/>
            </a:pPr>
            <a:endParaRPr dirty="0" sz="1600" lang="en-US">
              <a:sym typeface="+mn-ea"/>
            </a:endParaRPr>
          </a:p>
          <a:p>
            <a:pPr algn="just" indent="0" marL="0">
              <a:buNone/>
            </a:pPr>
            <a:r>
              <a:rPr dirty="0" sz="1600" lang="en-US" err="1">
                <a:sym typeface="+mn-ea"/>
              </a:rPr>
              <a:t>i</a:t>
            </a:r>
            <a:r>
              <a:rPr dirty="0" sz="1600" lang="en-US">
                <a:sym typeface="+mn-ea"/>
              </a:rPr>
              <a:t> would also like to express my gratitude to words our principal</a:t>
            </a:r>
            <a:r>
              <a:rPr b="1" dirty="0" sz="1600" lang="en-US">
                <a:sym typeface="+mn-ea"/>
              </a:rPr>
              <a:t> </a:t>
            </a:r>
            <a:r>
              <a:rPr b="1" dirty="0" sz="1600" lang="en-US" u="sng">
                <a:sym typeface="+mn-ea"/>
              </a:rPr>
              <a:t>DR.G.JAYABABU</a:t>
            </a:r>
            <a:r>
              <a:rPr dirty="0" sz="1600" lang="en-US">
                <a:sym typeface="+mn-ea"/>
              </a:rPr>
              <a:t> for giving me this great opportunity in do a project on</a:t>
            </a:r>
            <a:r>
              <a:rPr b="1" dirty="0" sz="1600" lang="en-US">
                <a:sym typeface="+mn-ea"/>
              </a:rPr>
              <a:t> </a:t>
            </a:r>
            <a:r>
              <a:rPr b="1" dirty="0" sz="1600" lang="en-US" u="sng">
                <a:sym typeface="+mn-ea"/>
              </a:rPr>
              <a:t>LAKME </a:t>
            </a:r>
            <a:r>
              <a:rPr dirty="0" sz="1600" lang="en-US">
                <a:sym typeface="+mn-ea"/>
              </a:rPr>
              <a:t>.without their support and </a:t>
            </a:r>
            <a:r>
              <a:rPr dirty="0" sz="1600" lang="en-US" smtClean="0">
                <a:sym typeface="+mn-ea"/>
              </a:rPr>
              <a:t>suggestions this </a:t>
            </a:r>
            <a:r>
              <a:rPr dirty="0" sz="1600" lang="en-US">
                <a:sym typeface="+mn-ea"/>
              </a:rPr>
              <a:t>project would not have been </a:t>
            </a:r>
            <a:r>
              <a:rPr dirty="0" sz="1600" lang="en-US" smtClean="0">
                <a:sym typeface="+mn-ea"/>
              </a:rPr>
              <a:t>completed</a:t>
            </a:r>
          </a:p>
          <a:p>
            <a:pPr algn="just" indent="0" marL="0">
              <a:buNone/>
            </a:pPr>
            <a:endParaRPr dirty="0" sz="1600" lang="en-US">
              <a:sym typeface="+mn-ea"/>
            </a:endParaRPr>
          </a:p>
          <a:p>
            <a:pPr algn="just" indent="0" marL="0">
              <a:buNone/>
            </a:pPr>
            <a:endParaRPr dirty="0" sz="1600" lang="en-US" smtClean="0">
              <a:sym typeface="+mn-ea"/>
            </a:endParaRPr>
          </a:p>
          <a:p>
            <a:pPr algn="just" indent="0" marL="0">
              <a:buNone/>
            </a:pPr>
            <a:r>
              <a:rPr dirty="0" sz="1600" lang="en-US">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K.</a:t>
            </a:r>
            <a:r>
              <a:rPr dirty="0" sz="1600" lang="en-US" smtClean="0">
                <a:sym typeface="+mn-ea"/>
              </a:rPr>
              <a:t>J</a:t>
            </a:r>
            <a:r>
              <a:rPr dirty="0" sz="1600" lang="en-US" smtClean="0">
                <a:sym typeface="+mn-ea"/>
              </a:rPr>
              <a:t>A</a:t>
            </a:r>
            <a:r>
              <a:rPr dirty="0" sz="1600" lang="en-US" smtClean="0">
                <a:sym typeface="+mn-ea"/>
              </a:rPr>
              <a:t>G</a:t>
            </a:r>
            <a:r>
              <a:rPr dirty="0" sz="1600" lang="en-US" smtClean="0">
                <a:sym typeface="+mn-ea"/>
              </a:rPr>
              <a:t>A</a:t>
            </a:r>
            <a:r>
              <a:rPr dirty="0" sz="1600" lang="en-US" smtClean="0">
                <a:sym typeface="+mn-ea"/>
              </a:rPr>
              <a:t>D</a:t>
            </a:r>
            <a:r>
              <a:rPr dirty="0" sz="1600" lang="en-US" smtClean="0">
                <a:sym typeface="+mn-ea"/>
              </a:rPr>
              <a:t>E</a:t>
            </a:r>
            <a:r>
              <a:rPr dirty="0" sz="1600" lang="en-US" smtClean="0">
                <a:sym typeface="+mn-ea"/>
              </a:rPr>
              <a:t>E</a:t>
            </a:r>
            <a:r>
              <a:rPr dirty="0" sz="1600" lang="en-US" smtClean="0">
                <a:sym typeface="+mn-ea"/>
              </a:rPr>
              <a:t>S</a:t>
            </a:r>
            <a:r>
              <a:rPr dirty="0" sz="1600" lang="en-US" smtClean="0">
                <a:sym typeface="+mn-ea"/>
              </a:rPr>
              <a:t>W</a:t>
            </a:r>
            <a:r>
              <a:rPr dirty="0" sz="1600" lang="en-US" smtClean="0">
                <a:sym typeface="+mn-ea"/>
              </a:rPr>
              <a:t>A</a:t>
            </a:r>
            <a:r>
              <a:rPr dirty="0" sz="1600" lang="en-US" smtClean="0">
                <a:sym typeface="+mn-ea"/>
              </a:rPr>
              <a:t>R</a:t>
            </a:r>
            <a:r>
              <a:rPr dirty="0" sz="1600" lang="en-US" smtClean="0">
                <a:sym typeface="+mn-ea"/>
              </a:rPr>
              <a:t>I</a:t>
            </a:r>
            <a:endParaRPr dirty="0" sz="1600" lang="en-US" smtClean="0">
              <a:sym typeface="+mn-ea"/>
            </a:endParaRPr>
          </a:p>
          <a:p>
            <a:pPr algn="just" indent="0" marL="0">
              <a:buNone/>
            </a:pP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   (</a:t>
            </a:r>
            <a:r>
              <a:rPr dirty="0" sz="1600" lang="en-US" smtClean="0">
                <a:sym typeface="+mn-ea"/>
              </a:rPr>
              <a:t>SIGUNATURE) </a:t>
            </a:r>
            <a:endParaRPr dirty="0" sz="1600" lang="en-US" smtClean="0">
              <a:sym typeface="+mn-ea"/>
            </a:endParaRPr>
          </a:p>
          <a:p>
            <a:pPr algn="just" indent="0" marL="0">
              <a:buNone/>
            </a:pPr>
            <a:endParaRPr dirty="0" sz="1600" lang="en-US">
              <a:sym typeface="+mn-ea"/>
            </a:endParaRPr>
          </a:p>
          <a:p>
            <a:pPr algn="l" indent="0" marL="0">
              <a:buNone/>
            </a:pPr>
            <a:endParaRPr dirty="0" sz="1600" lang="en-US">
              <a:sym typeface="+mn-ea"/>
            </a:endParaRPr>
          </a:p>
          <a:p>
            <a:pPr algn="l" indent="0" marL="0">
              <a:buNone/>
            </a:pPr>
            <a:endParaRPr dirty="0" sz="1600" lang="en-US">
              <a:sym typeface="+mn-ea"/>
            </a:endParaRPr>
          </a:p>
          <a:p>
            <a:pPr algn="l" indent="0" marL="0">
              <a:buNone/>
            </a:pPr>
            <a:endParaRPr dirty="0" sz="1600" lang="en-US">
              <a:sym typeface="+mn-ea"/>
            </a:endParaRPr>
          </a:p>
          <a:p>
            <a:pPr algn="l" indent="457200" lvl="8" marL="3657600">
              <a:buNone/>
            </a:pPr>
            <a:endParaRPr dirty="0" sz="1600" lang="en-US">
              <a:sym typeface="+mn-ea"/>
            </a:endParaRPr>
          </a:p>
          <a:p>
            <a:pPr algn="l" indent="457200" lvl="8" marL="3657600">
              <a:buNone/>
            </a:pPr>
            <a:r>
              <a:rPr dirty="0" sz="1600" lang="en-US" smtClean="0">
                <a:sym typeface="+mn-ea"/>
              </a:rPr>
              <a:t>                                                    </a:t>
            </a:r>
            <a:endParaRPr dirty="0" sz="1600" lang="en-US">
              <a:sym typeface="+mn-ea"/>
            </a:endParaRPr>
          </a:p>
          <a:p>
            <a:pPr algn="l" indent="0" marL="0">
              <a:buNone/>
            </a:pPr>
            <a:endParaRPr dirty="0" sz="1600" lang="en-US">
              <a:sym typeface="+mn-ea"/>
            </a:endParaRPr>
          </a:p>
        </p:txBody>
      </p:sp>
      <mc:AlternateContent xmlns:mc="http://schemas.openxmlformats.org/markup-compatibility/2006">
        <mc:Choice xmlns:p14="http://schemas.microsoft.com/office/powerpoint/2010/main" Requires="p14">
          <p:contentPart p14:bwMode="auto" r:id="rId1">
            <p14:nvContentPartPr>
              <p14:cNvPr id="1048590" name=""/>
              <p14:cNvContentPartPr/>
              <p14:nvPr/>
            </p14:nvContentPartPr>
            <p14:xfrm>
              <a:off x="0" y="0"/>
              <a:ext cx="0" cy="0"/>
            </p14:xfrm>
          </p:contentPart>
        </mc:Choice>
        <mc:Fallback>
          <p:sp>
            <p:nvSpPr>
              <p:cNvPr id="1048590"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2">
            <p14:nvContentPartPr>
              <p14:cNvPr id="1048591" name=""/>
              <p14:cNvContentPartPr/>
              <p14:nvPr/>
            </p14:nvContentPartPr>
            <p14:xfrm>
              <a:off x="0" y="0"/>
              <a:ext cx="0" cy="0"/>
            </p14:xfrm>
          </p:contentPart>
        </mc:Choice>
        <mc:Fallback>
          <p:sp>
            <p:nvSpPr>
              <p:cNvPr id="1048591"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3">
            <p14:nvContentPartPr>
              <p14:cNvPr id="1048592" name=""/>
              <p14:cNvContentPartPr/>
              <p14:nvPr/>
            </p14:nvContentPartPr>
            <p14:xfrm>
              <a:off x="0" y="0"/>
              <a:ext cx="0" cy="0"/>
            </p14:xfrm>
          </p:contentPart>
        </mc:Choice>
        <mc:Fallback>
          <p:sp>
            <p:nvSpPr>
              <p:cNvPr id="1048592"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4">
            <p14:nvContentPartPr>
              <p14:cNvPr id="1048593" name=""/>
              <p14:cNvContentPartPr/>
              <p14:nvPr/>
            </p14:nvContentPartPr>
            <p14:xfrm>
              <a:off x="0" y="0"/>
              <a:ext cx="0" cy="0"/>
            </p14:xfrm>
          </p:contentPart>
        </mc:Choice>
        <mc:Fallback>
          <p:sp>
            <p:nvSpPr>
              <p:cNvPr id="1048593"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5">
            <p14:nvContentPartPr>
              <p14:cNvPr id="1048594" name=""/>
              <p14:cNvContentPartPr/>
              <p14:nvPr/>
            </p14:nvContentPartPr>
            <p14:xfrm>
              <a:off x="0" y="0"/>
              <a:ext cx="0" cy="0"/>
            </p14:xfrm>
          </p:contentPart>
        </mc:Choice>
        <mc:Fallback>
          <p:sp>
            <p:nvSpPr>
              <p:cNvPr id="1048594"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6">
            <p14:nvContentPartPr>
              <p14:cNvPr id="1048595" name=""/>
              <p14:cNvContentPartPr/>
              <p14:nvPr/>
            </p14:nvContentPartPr>
            <p14:xfrm>
              <a:off x="0" y="0"/>
              <a:ext cx="0" cy="0"/>
            </p14:xfrm>
          </p:contentPart>
        </mc:Choice>
        <mc:Fallback>
          <p:sp>
            <p:nvSpPr>
              <p:cNvPr id="1048595"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7">
            <p14:nvContentPartPr>
              <p14:cNvPr id="1048596" name=""/>
              <p14:cNvContentPartPr/>
              <p14:nvPr/>
            </p14:nvContentPartPr>
            <p14:xfrm>
              <a:off x="0" y="0"/>
              <a:ext cx="0" cy="0"/>
            </p14:xfrm>
          </p:contentPart>
        </mc:Choice>
        <mc:Fallback>
          <p:sp>
            <p:nvSpPr>
              <p:cNvPr id="1048596"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8">
            <p14:nvContentPartPr>
              <p14:cNvPr id="1048597" name=""/>
              <p14:cNvContentPartPr/>
              <p14:nvPr/>
            </p14:nvContentPartPr>
            <p14:xfrm>
              <a:off x="0" y="0"/>
              <a:ext cx="0" cy="0"/>
            </p14:xfrm>
          </p:contentPart>
        </mc:Choice>
        <mc:Fallback>
          <p:sp>
            <p:nvSpPr>
              <p:cNvPr id="1048597"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9">
            <p14:nvContentPartPr>
              <p14:cNvPr id="1048598" name=""/>
              <p14:cNvContentPartPr/>
              <p14:nvPr/>
            </p14:nvContentPartPr>
            <p14:xfrm>
              <a:off x="0" y="0"/>
              <a:ext cx="0" cy="0"/>
            </p14:xfrm>
          </p:contentPart>
        </mc:Choice>
        <mc:Fallback>
          <p:sp>
            <p:nvSpPr>
              <p:cNvPr id="1048598"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10">
            <p14:nvContentPartPr>
              <p14:cNvPr id="1048599" name=""/>
              <p14:cNvContentPartPr/>
              <p14:nvPr/>
            </p14:nvContentPartPr>
            <p14:xfrm>
              <a:off x="0" y="0"/>
              <a:ext cx="0" cy="0"/>
            </p14:xfrm>
          </p:contentPart>
        </mc:Choice>
        <mc:Fallback>
          <p:sp>
            <p:nvSpPr>
              <p:cNvPr id="1048599"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11">
            <p14:nvContentPartPr>
              <p14:cNvPr id="1048600" name=""/>
              <p14:cNvContentPartPr/>
              <p14:nvPr/>
            </p14:nvContentPartPr>
            <p14:xfrm>
              <a:off x="0" y="0"/>
              <a:ext cx="0" cy="0"/>
            </p14:xfrm>
          </p:contentPart>
        </mc:Choice>
        <mc:Fallback>
          <p:sp>
            <p:nvSpPr>
              <p:cNvPr id="1048600"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12">
            <p14:nvContentPartPr>
              <p14:cNvPr id="1048601" name=""/>
              <p14:cNvContentPartPr/>
              <p14:nvPr/>
            </p14:nvContentPartPr>
            <p14:xfrm>
              <a:off x="0" y="0"/>
              <a:ext cx="0" cy="0"/>
            </p14:xfrm>
          </p:contentPart>
        </mc:Choice>
        <mc:Fallback>
          <p:sp>
            <p:nvSpPr>
              <p:cNvPr id="1048601"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13">
            <p14:nvContentPartPr>
              <p14:cNvPr id="1048602" name=""/>
              <p14:cNvContentPartPr/>
              <p14:nvPr/>
            </p14:nvContentPartPr>
            <p14:xfrm>
              <a:off x="0" y="0"/>
              <a:ext cx="0" cy="0"/>
            </p14:xfrm>
          </p:contentPart>
        </mc:Choice>
        <mc:Fallback>
          <p:sp>
            <p:nvSpPr>
              <p:cNvPr id="1048602"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14">
            <p14:nvContentPartPr>
              <p14:cNvPr id="1048603" name=""/>
              <p14:cNvContentPartPr/>
              <p14:nvPr/>
            </p14:nvContentPartPr>
            <p14:xfrm>
              <a:off x="0" y="0"/>
              <a:ext cx="0" cy="0"/>
            </p14:xfrm>
          </p:contentPart>
        </mc:Choice>
        <mc:Fallback>
          <p:sp>
            <p:nvSpPr>
              <p:cNvPr id="1048603"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15">
            <p14:nvContentPartPr>
              <p14:cNvPr id="1048604" name=""/>
              <p14:cNvContentPartPr/>
              <p14:nvPr/>
            </p14:nvContentPartPr>
            <p14:xfrm>
              <a:off x="0" y="0"/>
              <a:ext cx="0" cy="0"/>
            </p14:xfrm>
          </p:contentPart>
        </mc:Choice>
        <mc:Fallback>
          <p:sp>
            <p:nvSpPr>
              <p:cNvPr id="1048604"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16">
            <p14:nvContentPartPr>
              <p14:cNvPr id="1048605" name=""/>
              <p14:cNvContentPartPr/>
              <p14:nvPr/>
            </p14:nvContentPartPr>
            <p14:xfrm>
              <a:off x="0" y="0"/>
              <a:ext cx="0" cy="0"/>
            </p14:xfrm>
          </p:contentPart>
        </mc:Choice>
        <mc:Fallback>
          <p:sp>
            <p:nvSpPr>
              <p:cNvPr id="1048605"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17">
            <p14:nvContentPartPr>
              <p14:cNvPr id="1048606" name=""/>
              <p14:cNvContentPartPr/>
              <p14:nvPr/>
            </p14:nvContentPartPr>
            <p14:xfrm>
              <a:off x="0" y="0"/>
              <a:ext cx="0" cy="0"/>
            </p14:xfrm>
          </p:contentPart>
        </mc:Choice>
        <mc:Fallback>
          <p:sp>
            <p:nvSpPr>
              <p:cNvPr id="1048606"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18">
            <p14:nvContentPartPr>
              <p14:cNvPr id="1048607" name=""/>
              <p14:cNvContentPartPr/>
              <p14:nvPr/>
            </p14:nvContentPartPr>
            <p14:xfrm>
              <a:off x="0" y="0"/>
              <a:ext cx="0" cy="0"/>
            </p14:xfrm>
          </p:contentPart>
        </mc:Choice>
        <mc:Fallback>
          <p:sp>
            <p:nvSpPr>
              <p:cNvPr id="1048607"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19">
            <p14:nvContentPartPr>
              <p14:cNvPr id="1048608" name=""/>
              <p14:cNvContentPartPr/>
              <p14:nvPr/>
            </p14:nvContentPartPr>
            <p14:xfrm>
              <a:off x="0" y="0"/>
              <a:ext cx="0" cy="0"/>
            </p14:xfrm>
          </p:contentPart>
        </mc:Choice>
        <mc:Fallback>
          <p:sp>
            <p:nvSpPr>
              <p:cNvPr id="1048608"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20">
            <p14:nvContentPartPr>
              <p14:cNvPr id="1048609" name=""/>
              <p14:cNvContentPartPr/>
              <p14:nvPr/>
            </p14:nvContentPartPr>
            <p14:xfrm>
              <a:off x="0" y="0"/>
              <a:ext cx="0" cy="0"/>
            </p14:xfrm>
          </p:contentPart>
        </mc:Choice>
        <mc:Fallback>
          <p:sp>
            <p:nvSpPr>
              <p:cNvPr id="1048609"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21">
            <p14:nvContentPartPr>
              <p14:cNvPr id="1048610" name=""/>
              <p14:cNvContentPartPr/>
              <p14:nvPr/>
            </p14:nvContentPartPr>
            <p14:xfrm>
              <a:off x="0" y="0"/>
              <a:ext cx="0" cy="0"/>
            </p14:xfrm>
          </p:contentPart>
        </mc:Choice>
        <mc:Fallback>
          <p:sp>
            <p:nvSpPr>
              <p:cNvPr id="1048610" name=""/>
              <p:cNvSpPr/>
              <p:nvPr/>
            </p:nvSpPr>
            <p:spPr>
              <a:xfrm>
                <a:off x="0" y="0"/>
                <a:ext cx="0" cy="0"/>
              </a:xfrm>
            </p:spPr>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43" name=""/>
        <p:cNvGrpSpPr/>
        <p:nvPr/>
      </p:nvGrpSpPr>
      <p:grpSpPr>
        <a:xfrm>
          <a:off x="0" y="0"/>
          <a:ext cx="0" cy="0"/>
          <a:chOff x="0" y="0"/>
          <a:chExt cx="0" cy="0"/>
        </a:xfrm>
      </p:grpSpPr>
      <p:sp>
        <p:nvSpPr>
          <p:cNvPr id="1048733" name="object 8"/>
          <p:cNvSpPr txBox="1">
            <a:spLocks noGrp="1"/>
          </p:cNvSpPr>
          <p:nvPr>
            <p:ph type="title"/>
            <p:custDataLst>
              <p:tags r:id="rId1"/>
            </p:custDataLst>
          </p:nvPr>
        </p:nvSpPr>
        <p:spPr>
          <a:xfrm>
            <a:off x="55052" y="538762"/>
            <a:ext cx="9088948" cy="552450"/>
          </a:xfrm>
          <a:prstGeom prst="rect"/>
        </p:spPr>
        <p:txBody>
          <a:bodyPr bIns="0" lIns="0" rIns="0" rtlCol="0" tIns="5776" vert="horz" wrap="square">
            <a:noAutofit/>
          </a:bodyPr>
          <a:p>
            <a:pPr marL="5715">
              <a:lnSpc>
                <a:spcPct val="100000"/>
              </a:lnSpc>
              <a:spcBef>
                <a:spcPts val="45"/>
              </a:spcBef>
              <a:tabLst>
                <a:tab algn="l" pos="1092200"/>
              </a:tabLst>
            </a:pPr>
            <a:r>
              <a:rPr b="1" dirty="0" sz="1800" spc="23" u="sng">
                <a:solidFill>
                  <a:schemeClr val="tx1"/>
                </a:solidFill>
              </a:rPr>
              <a:t>Presenting</a:t>
            </a:r>
            <a:r>
              <a:rPr b="1" dirty="0" sz="1800" spc="182" u="sng">
                <a:solidFill>
                  <a:schemeClr val="tx1"/>
                </a:solidFill>
              </a:rPr>
              <a:t> </a:t>
            </a:r>
            <a:r>
              <a:rPr b="1" dirty="0" sz="1800" spc="27" u="sng">
                <a:solidFill>
                  <a:schemeClr val="tx1"/>
                </a:solidFill>
              </a:rPr>
              <a:t>Lakm</a:t>
            </a:r>
            <a:r>
              <a:rPr b="1" dirty="0" sz="1800" lang="en-US" spc="27" u="sng">
                <a:solidFill>
                  <a:schemeClr val="tx1"/>
                </a:solidFill>
              </a:rPr>
              <a:t>e</a:t>
            </a:r>
            <a:r>
              <a:rPr b="1" dirty="0" sz="1800" spc="27" u="sng">
                <a:solidFill>
                  <a:schemeClr val="tx1"/>
                </a:solidFill>
              </a:rPr>
              <a:t>'s</a:t>
            </a:r>
            <a:r>
              <a:rPr b="1" dirty="0" sz="1800" spc="161" u="sng">
                <a:solidFill>
                  <a:schemeClr val="tx1"/>
                </a:solidFill>
              </a:rPr>
              <a:t> </a:t>
            </a:r>
            <a:r>
              <a:rPr b="1" dirty="0" sz="1800" spc="34" u="sng">
                <a:solidFill>
                  <a:schemeClr val="tx1"/>
                </a:solidFill>
              </a:rPr>
              <a:t>New</a:t>
            </a:r>
            <a:r>
              <a:rPr b="1" dirty="0" sz="1800" spc="-11" u="sng">
                <a:solidFill>
                  <a:schemeClr val="tx1"/>
                </a:solidFill>
              </a:rPr>
              <a:t> </a:t>
            </a:r>
            <a:r>
              <a:rPr b="1" dirty="0" sz="1800" u="sng">
                <a:solidFill>
                  <a:schemeClr val="tx1"/>
                </a:solidFill>
              </a:rPr>
              <a:t>Assortment:</a:t>
            </a:r>
            <a:r>
              <a:rPr b="1" dirty="0" sz="1800" spc="325" u="sng">
                <a:solidFill>
                  <a:schemeClr val="tx1"/>
                </a:solidFill>
              </a:rPr>
              <a:t> </a:t>
            </a:r>
            <a:r>
              <a:rPr b="1" dirty="0" sz="1800" u="sng">
                <a:solidFill>
                  <a:schemeClr val="tx1"/>
                </a:solidFill>
              </a:rPr>
              <a:t>"Dynamic</a:t>
            </a:r>
            <a:r>
              <a:rPr b="1" dirty="0" sz="1800" spc="239" u="sng">
                <a:solidFill>
                  <a:schemeClr val="tx1"/>
                </a:solidFill>
              </a:rPr>
              <a:t> </a:t>
            </a:r>
            <a:r>
              <a:rPr b="1" dirty="0" sz="1800" spc="27" u="sng">
                <a:solidFill>
                  <a:schemeClr val="tx1"/>
                </a:solidFill>
              </a:rPr>
              <a:t>and</a:t>
            </a:r>
            <a:r>
              <a:rPr b="1" dirty="0" sz="1800" lang="en-IN" spc="118" u="sng">
                <a:solidFill>
                  <a:schemeClr val="tx1"/>
                </a:solidFill>
              </a:rPr>
              <a:t> </a:t>
            </a:r>
            <a:r>
              <a:rPr b="1" dirty="0" sz="1800" u="sng">
                <a:solidFill>
                  <a:schemeClr val="tx1"/>
                </a:solidFill>
              </a:rPr>
              <a:t>Strong"</a:t>
            </a:r>
            <a:r>
              <a:rPr b="1" dirty="0" sz="1800" spc="275" u="sng">
                <a:solidFill>
                  <a:schemeClr val="tx1"/>
                </a:solidFill>
              </a:rPr>
              <a:t> </a:t>
            </a:r>
            <a:endParaRPr b="1" dirty="0" sz="1840" u="sng">
              <a:solidFill>
                <a:schemeClr val="tx1"/>
              </a:solidFill>
            </a:endParaRPr>
          </a:p>
        </p:txBody>
      </p:sp>
      <p:pic>
        <p:nvPicPr>
          <p:cNvPr id="2097166" name="Content Placeholder 8" descr="OIP"/>
          <p:cNvPicPr>
            <a:picLocks noChangeAspect="1" noGrp="1"/>
          </p:cNvPicPr>
          <p:nvPr>
            <p:ph sz="half" idx="2"/>
          </p:nvPr>
        </p:nvPicPr>
        <p:blipFill>
          <a:blip xmlns:r="http://schemas.openxmlformats.org/officeDocument/2006/relationships" r:embed="rId2"/>
          <a:stretch>
            <a:fillRect/>
          </a:stretch>
        </p:blipFill>
        <p:spPr>
          <a:xfrm>
            <a:off x="1947686" y="2211710"/>
            <a:ext cx="4784554" cy="2906730"/>
          </a:xfrm>
          <a:prstGeom prst="rect"/>
        </p:spPr>
      </p:pic>
      <p:sp>
        <p:nvSpPr>
          <p:cNvPr id="1048734" name="object 10"/>
          <p:cNvSpPr txBox="1">
            <a:spLocks noGrp="1"/>
          </p:cNvSpPr>
          <p:nvPr>
            <p:ph sz="half" idx="3"/>
            <p:custDataLst>
              <p:tags r:id="rId3"/>
            </p:custDataLst>
          </p:nvPr>
        </p:nvSpPr>
        <p:spPr>
          <a:xfrm>
            <a:off x="179512" y="1185801"/>
            <a:ext cx="8005445" cy="1295400"/>
          </a:xfrm>
          <a:prstGeom prst="rect"/>
        </p:spPr>
        <p:txBody>
          <a:bodyPr bIns="0" lIns="0" rIns="0" rtlCol="0" tIns="6642" vert="horz" wrap="square">
            <a:noAutofit/>
          </a:bodyPr>
          <a:p>
            <a:pPr algn="just" indent="0" marL="5715" marR="2540">
              <a:lnSpc>
                <a:spcPct val="105000"/>
              </a:lnSpc>
              <a:spcBef>
                <a:spcPts val="50"/>
              </a:spcBef>
              <a:buNone/>
            </a:pPr>
            <a:r>
              <a:rPr cap="none" dirty="0" sz="1600" lang="en-US" spc="-5">
                <a:latin typeface="Arial" panose="020B0604020202020204" pitchFamily="34" charset="0"/>
                <a:cs typeface="Arial" panose="020B0604020202020204" pitchFamily="34" charset="0"/>
              </a:rPr>
              <a:t>Release your inward brilliance with Lakme’s most recent cosmetics assortment, intended to enable and move trust in each lady. Embrace the excellence of clear tones and intense proclamations, as we take you on an excursion to find your actual quintessence.</a:t>
            </a:r>
          </a:p>
        </p:txBody>
      </p:sp>
      <p:sp>
        <p:nvSpPr>
          <p:cNvPr id="1048735" name="object 11"/>
          <p:cNvSpPr txBox="1"/>
          <p:nvPr>
            <p:custDataLst>
              <p:tags r:id="rId4"/>
            </p:custDataLst>
          </p:nvPr>
        </p:nvSpPr>
        <p:spPr>
          <a:xfrm>
            <a:off x="1907575" y="4144806"/>
            <a:ext cx="216902" cy="58712"/>
          </a:xfrm>
          <a:prstGeom prst="rect"/>
        </p:spPr>
        <p:txBody>
          <a:bodyPr bIns="0" lIns="0" rIns="0" rtlCol="0" tIns="6642" vert="horz"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marL="5715">
              <a:lnSpc>
                <a:spcPct val="100000"/>
              </a:lnSpc>
              <a:spcBef>
                <a:spcPts val="50"/>
              </a:spcBef>
            </a:pPr>
            <a:r>
              <a:rPr sz="275">
                <a:solidFill>
                  <a:srgbClr val="62482D"/>
                </a:solidFill>
                <a:latin typeface="Times New Roman" panose="02020603050405020304"/>
                <a:cs typeface="Times New Roman" panose="02020603050405020304"/>
              </a:rPr>
              <a:t>l</a:t>
            </a:r>
            <a:r>
              <a:rPr sz="275" spc="205">
                <a:solidFill>
                  <a:srgbClr val="62482D"/>
                </a:solidFill>
                <a:latin typeface="Times New Roman" panose="02020603050405020304"/>
                <a:cs typeface="Times New Roman" panose="02020603050405020304"/>
              </a:rPr>
              <a:t> </a:t>
            </a:r>
            <a:r>
              <a:rPr sz="275" spc="-16">
                <a:solidFill>
                  <a:srgbClr val="80664D"/>
                </a:solidFill>
                <a:latin typeface="Times New Roman" panose="02020603050405020304"/>
                <a:cs typeface="Times New Roman" panose="02020603050405020304"/>
              </a:rPr>
              <a:t>AK</a:t>
            </a:r>
            <a:endParaRPr sz="275">
              <a:latin typeface="Times New Roman" panose="02020603050405020304"/>
              <a:cs typeface="Times New Roman" panose="02020603050405020304"/>
            </a:endParaRPr>
          </a:p>
          <a:p>
            <a:pPr marL="53340">
              <a:lnSpc>
                <a:spcPct val="100000"/>
              </a:lnSpc>
              <a:spcBef>
                <a:spcPts val="10"/>
              </a:spcBef>
            </a:pPr>
            <a:r>
              <a:rPr sz="295" spc="-61">
                <a:solidFill>
                  <a:srgbClr val="80664D"/>
                </a:solidFill>
                <a:latin typeface="Arial" panose="020B0604020202020204"/>
                <a:cs typeface="Arial" panose="020B0604020202020204"/>
              </a:rPr>
              <a:t>E</a:t>
            </a:r>
            <a:r>
              <a:rPr sz="295" spc="50">
                <a:solidFill>
                  <a:srgbClr val="80664D"/>
                </a:solidFill>
                <a:latin typeface="Arial" panose="020B0604020202020204"/>
                <a:cs typeface="Arial" panose="020B0604020202020204"/>
              </a:rPr>
              <a:t> </a:t>
            </a:r>
            <a:r>
              <a:rPr sz="275">
                <a:solidFill>
                  <a:srgbClr val="907759"/>
                </a:solidFill>
                <a:latin typeface="Times New Roman" panose="02020603050405020304"/>
                <a:cs typeface="Times New Roman" panose="02020603050405020304"/>
              </a:rPr>
              <a:t>'"ii</a:t>
            </a:r>
            <a:r>
              <a:rPr sz="275" spc="-5">
                <a:solidFill>
                  <a:srgbClr val="907759"/>
                </a:solidFill>
                <a:latin typeface="Times New Roman" panose="02020603050405020304"/>
                <a:cs typeface="Times New Roman" panose="02020603050405020304"/>
              </a:rPr>
              <a:t> </a:t>
            </a:r>
            <a:r>
              <a:rPr b="1" sz="250" spc="41">
                <a:solidFill>
                  <a:srgbClr val="80664D"/>
                </a:solidFill>
                <a:latin typeface="Arial" panose="020B0604020202020204"/>
                <a:cs typeface="Arial" panose="020B0604020202020204"/>
              </a:rPr>
              <a:t>lllll</a:t>
            </a:r>
            <a:endParaRPr sz="250">
              <a:latin typeface="Arial" panose="020B0604020202020204"/>
              <a:cs typeface="Arial" panose="020B0604020202020204"/>
            </a:endParaRPr>
          </a:p>
        </p:txBody>
      </p:sp>
      <p:sp>
        <p:nvSpPr>
          <p:cNvPr id="1048736" name="TextBox 12"/>
          <p:cNvSpPr txBox="1"/>
          <p:nvPr>
            <p:custDataLst>
              <p:tags r:id="rId5"/>
            </p:custDataLst>
          </p:nvPr>
        </p:nvSpPr>
        <p:spPr>
          <a:xfrm>
            <a:off x="2286380" y="80493"/>
            <a:ext cx="4571240" cy="434340"/>
          </a:xfrm>
          <a:prstGeom prst="rect"/>
          <a:noFill/>
        </p:spPr>
        <p:txBody>
          <a:bodyPr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r>
              <a:rPr b="1" dirty="0" sz="2500" lang="en-US">
                <a:solidFill>
                  <a:srgbClr val="0070C0"/>
                </a:solidFill>
                <a:latin typeface="Arial" panose="020B0604020202020204" pitchFamily="34" charset="0"/>
                <a:cs typeface="Arial" panose="020B0604020202020204" pitchFamily="34" charset="0"/>
              </a:rPr>
              <a:t>Designs</a:t>
            </a:r>
            <a:r>
              <a:rPr altLang="en-US" b="1" dirty="0" sz="2500" lang="en-IN">
                <a:solidFill>
                  <a:srgbClr val="0070C0"/>
                </a:solidFill>
                <a:latin typeface="Arial" panose="020B0604020202020204" pitchFamily="34" charset="0"/>
                <a:cs typeface="Arial" panose="020B0604020202020204" pitchFamily="34" charset="0"/>
              </a:rPr>
              <a:t> </a:t>
            </a:r>
            <a:r>
              <a:rPr b="1" dirty="0" sz="2500" lang="en-US">
                <a:solidFill>
                  <a:srgbClr val="0070C0"/>
                </a:solidFill>
                <a:latin typeface="Arial" panose="020B0604020202020204" pitchFamily="34" charset="0"/>
                <a:cs typeface="Arial" panose="020B0604020202020204" pitchFamily="34" charset="0"/>
              </a:rPr>
              <a:t>/</a:t>
            </a:r>
            <a:r>
              <a:rPr altLang="en-US" b="1" dirty="0" sz="2500" lang="en-IN">
                <a:solidFill>
                  <a:srgbClr val="0070C0"/>
                </a:solidFill>
                <a:latin typeface="Arial" panose="020B0604020202020204" pitchFamily="34" charset="0"/>
                <a:cs typeface="Arial" panose="020B0604020202020204" pitchFamily="34" charset="0"/>
              </a:rPr>
              <a:t> </a:t>
            </a:r>
            <a:r>
              <a:rPr altLang="en-US" b="1" dirty="0" sz="2500" lang="en-US">
                <a:solidFill>
                  <a:srgbClr val="0070C0"/>
                </a:solidFill>
                <a:latin typeface="Arial" panose="020B0604020202020204" pitchFamily="34" charset="0"/>
                <a:cs typeface="Arial" panose="020B0604020202020204" pitchFamily="34" charset="0"/>
              </a:rPr>
              <a:t>V</a:t>
            </a:r>
            <a:r>
              <a:rPr b="1" dirty="0" sz="2500" lang="en-US">
                <a:solidFill>
                  <a:srgbClr val="0070C0"/>
                </a:solidFill>
                <a:latin typeface="Arial" panose="020B0604020202020204" pitchFamily="34" charset="0"/>
                <a:cs typeface="Arial" panose="020B0604020202020204" pitchFamily="34" charset="0"/>
              </a:rPr>
              <a:t>ideo Editing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44" name=""/>
        <p:cNvGrpSpPr/>
        <p:nvPr/>
      </p:nvGrpSpPr>
      <p:grpSpPr>
        <a:xfrm>
          <a:off x="0" y="0"/>
          <a:ext cx="0" cy="0"/>
          <a:chOff x="0" y="0"/>
          <a:chExt cx="0" cy="0"/>
        </a:xfrm>
      </p:grpSpPr>
      <p:pic>
        <p:nvPicPr>
          <p:cNvPr id="2097167" name="object 2"/>
          <p:cNvPicPr>
            <a:picLocks/>
          </p:cNvPicPr>
          <p:nvPr>
            <p:custDataLst>
              <p:tags r:id="rId1"/>
            </p:custDataLst>
          </p:nvPr>
        </p:nvPicPr>
        <p:blipFill>
          <a:blip xmlns:r="http://schemas.openxmlformats.org/officeDocument/2006/relationships" r:embed="rId2"/>
          <a:stretch>
            <a:fillRect/>
          </a:stretch>
        </p:blipFill>
        <p:spPr>
          <a:xfrm>
            <a:off x="2694146" y="2004907"/>
            <a:ext cx="4183981" cy="2963326"/>
          </a:xfrm>
          <a:prstGeom prst="rect"/>
        </p:spPr>
      </p:pic>
      <p:sp>
        <p:nvSpPr>
          <p:cNvPr id="1048737" name="object 9"/>
          <p:cNvSpPr txBox="1">
            <a:spLocks noGrp="1"/>
          </p:cNvSpPr>
          <p:nvPr>
            <p:ph type="title"/>
            <p:custDataLst>
              <p:tags r:id="rId3"/>
            </p:custDataLst>
          </p:nvPr>
        </p:nvSpPr>
        <p:spPr>
          <a:xfrm>
            <a:off x="138445" y="195844"/>
            <a:ext cx="2694145" cy="348101"/>
          </a:xfrm>
          <a:prstGeom prst="rect"/>
        </p:spPr>
        <p:txBody>
          <a:bodyPr bIns="0" lIns="0" rIns="0" rtlCol="0" tIns="5199" vert="horz" wrap="square">
            <a:spAutoFit/>
          </a:bodyPr>
          <a:p>
            <a:pPr marL="17145">
              <a:lnSpc>
                <a:spcPct val="100000"/>
              </a:lnSpc>
              <a:spcBef>
                <a:spcPts val="40"/>
              </a:spcBef>
              <a:tabLst>
                <a:tab algn="l" pos="560705"/>
              </a:tabLst>
            </a:pPr>
            <a:r>
              <a:rPr altLang="en-US" b="1" dirty="0" sz="2500" lang="en-IN" spc="-216"/>
              <a:t>Display y</a:t>
            </a:r>
            <a:r>
              <a:rPr b="1" dirty="0" sz="2500" spc="-216"/>
              <a:t>our </a:t>
            </a:r>
            <a:r>
              <a:rPr b="1" dirty="0" sz="2500" lang="en-IN" spc="-216"/>
              <a:t> </a:t>
            </a:r>
            <a:r>
              <a:rPr b="1" dirty="0" sz="2500" spc="-216"/>
              <a:t>Lips </a:t>
            </a:r>
            <a:r>
              <a:rPr b="1" dirty="0" sz="2500" lang="en-IN" spc="-216"/>
              <a:t>:</a:t>
            </a:r>
          </a:p>
        </p:txBody>
      </p:sp>
      <p:sp>
        <p:nvSpPr>
          <p:cNvPr id="1048738" name="Text Box 16"/>
          <p:cNvSpPr txBox="1"/>
          <p:nvPr>
            <p:custDataLst>
              <p:tags r:id="rId4"/>
            </p:custDataLst>
          </p:nvPr>
        </p:nvSpPr>
        <p:spPr>
          <a:xfrm>
            <a:off x="155673" y="630888"/>
            <a:ext cx="8600154" cy="1767841"/>
          </a:xfrm>
          <a:prstGeom prst="rect"/>
          <a:noFill/>
        </p:spPr>
        <p:txBody>
          <a:bodyPr rtlCol="0"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r>
              <a:rPr dirty="0" sz="2000" lang="en-US">
                <a:latin typeface="Arial" panose="020B0604020202020204" pitchFamily="34" charset="0"/>
                <a:cs typeface="Arial" panose="020B0604020202020204" pitchFamily="34" charset="0"/>
              </a:rPr>
              <a:t>Our scope of strongly pigmented lipsticks offers the ideal equilibrium between sustenance and appeal. Find a different range of shades, going from exemplary reds to trying purples, to suit each temperament and event. Allow your lips to say a lot, leaving an enduring effect any place you go.</a:t>
            </a:r>
          </a:p>
          <a:p>
            <a:endParaRPr dirty="0" sz="2000"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45" name=""/>
        <p:cNvGrpSpPr/>
        <p:nvPr/>
      </p:nvGrpSpPr>
      <p:grpSpPr>
        <a:xfrm>
          <a:off x="0" y="0"/>
          <a:ext cx="0" cy="0"/>
          <a:chOff x="0" y="0"/>
          <a:chExt cx="0" cy="0"/>
        </a:xfrm>
      </p:grpSpPr>
      <p:pic>
        <p:nvPicPr>
          <p:cNvPr id="2097168" name="object 2"/>
          <p:cNvPicPr>
            <a:picLocks/>
          </p:cNvPicPr>
          <p:nvPr>
            <p:custDataLst>
              <p:tags r:id="rId1"/>
            </p:custDataLst>
          </p:nvPr>
        </p:nvPicPr>
        <p:blipFill>
          <a:blip xmlns:r="http://schemas.openxmlformats.org/officeDocument/2006/relationships" r:embed="rId2"/>
          <a:stretch>
            <a:fillRect/>
          </a:stretch>
        </p:blipFill>
        <p:spPr>
          <a:xfrm>
            <a:off x="4001025" y="745694"/>
            <a:ext cx="4171375" cy="4130312"/>
          </a:xfrm>
          <a:prstGeom prst="rect"/>
        </p:spPr>
      </p:pic>
      <p:sp>
        <p:nvSpPr>
          <p:cNvPr id="1048739" name="object 11"/>
          <p:cNvSpPr txBox="1">
            <a:spLocks noGrp="1"/>
          </p:cNvSpPr>
          <p:nvPr>
            <p:ph type="title"/>
            <p:custDataLst>
              <p:tags r:id="rId3"/>
            </p:custDataLst>
          </p:nvPr>
        </p:nvSpPr>
        <p:spPr>
          <a:xfrm>
            <a:off x="794251" y="-203507"/>
            <a:ext cx="541824" cy="285176"/>
          </a:xfrm>
          <a:prstGeom prst="rect"/>
        </p:spPr>
        <p:txBody>
          <a:bodyPr bIns="0" lIns="0" rIns="0" rtlCol="0" tIns="5776" vert="horz" wrap="square">
            <a:spAutoFit/>
          </a:bodyPr>
          <a:p>
            <a:pPr marL="5715">
              <a:lnSpc>
                <a:spcPct val="100000"/>
              </a:lnSpc>
              <a:spcBef>
                <a:spcPts val="45"/>
              </a:spcBef>
              <a:tabLst>
                <a:tab algn="l" pos="288290"/>
                <a:tab algn="l" pos="2512695"/>
              </a:tabLst>
            </a:pPr>
            <a:r>
              <a:rPr sz="2000">
                <a:latin typeface="Times New Roman" panose="02020603050405020304"/>
                <a:cs typeface="Times New Roman" panose="02020603050405020304"/>
              </a:rPr>
              <a:t> </a:t>
            </a:r>
          </a:p>
        </p:txBody>
      </p:sp>
      <p:sp>
        <p:nvSpPr>
          <p:cNvPr id="1048740" name="Text Box 14"/>
          <p:cNvSpPr txBox="1"/>
          <p:nvPr>
            <p:custDataLst>
              <p:tags r:id="rId4"/>
            </p:custDataLst>
          </p:nvPr>
        </p:nvSpPr>
        <p:spPr>
          <a:xfrm>
            <a:off x="309036" y="356221"/>
            <a:ext cx="2894812" cy="370840"/>
          </a:xfrm>
          <a:prstGeom prst="rect"/>
          <a:noFill/>
        </p:spPr>
        <p:txBody>
          <a:bodyPr rtlCol="0"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l"/>
            <a:r>
              <a:rPr b="1" dirty="0" lang="en-US">
                <a:gradFill>
                  <a:gsLst>
                    <a:gs pos="0">
                      <a:srgbClr val="7B32B2"/>
                    </a:gs>
                    <a:gs pos="100000">
                      <a:srgbClr val="401A5D"/>
                    </a:gs>
                  </a:gsLst>
                  <a:lin scaled="0"/>
                </a:gradFill>
                <a:latin typeface="Arial" panose="020B0604020202020204" pitchFamily="34" charset="0"/>
                <a:cs typeface="Arial" panose="020B0604020202020204" pitchFamily="34" charset="0"/>
              </a:rPr>
              <a:t> </a:t>
            </a:r>
            <a:r>
              <a:rPr b="1" dirty="0" sz="2000" lang="en-US">
                <a:gradFill>
                  <a:gsLst>
                    <a:gs pos="0">
                      <a:srgbClr val="7B32B2"/>
                    </a:gs>
                    <a:gs pos="100000">
                      <a:srgbClr val="401A5D"/>
                    </a:gs>
                  </a:gsLst>
                  <a:lin scaled="0"/>
                </a:gradFill>
                <a:latin typeface="Arial" panose="020B0604020202020204" pitchFamily="34" charset="0"/>
                <a:cs typeface="Arial" panose="020B0604020202020204" pitchFamily="34" charset="0"/>
              </a:rPr>
              <a:t>Nails Right on track:</a:t>
            </a:r>
          </a:p>
        </p:txBody>
      </p:sp>
      <p:sp>
        <p:nvSpPr>
          <p:cNvPr id="1048741" name="Text Box 21"/>
          <p:cNvSpPr txBox="1"/>
          <p:nvPr>
            <p:custDataLst>
              <p:tags r:id="rId5"/>
            </p:custDataLst>
          </p:nvPr>
        </p:nvSpPr>
        <p:spPr>
          <a:xfrm>
            <a:off x="413011" y="1092998"/>
            <a:ext cx="3504526" cy="3164841"/>
          </a:xfrm>
          <a:prstGeom prst="rect"/>
          <a:noFill/>
        </p:spPr>
        <p:txBody>
          <a:bodyPr rtlCol="0" wrap="square">
            <a:spAutoFit/>
          </a:bodyPr>
          <a:ls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just"/>
            <a:r>
              <a:rPr dirty="0" sz="2000" lang="en-US">
                <a:latin typeface="Arial" panose="020B0604020202020204" pitchFamily="34" charset="0"/>
                <a:cs typeface="Arial" panose="020B0604020202020204" pitchFamily="34" charset="0"/>
              </a:rPr>
              <a:t>Complete your look with our</a:t>
            </a:r>
          </a:p>
          <a:p>
            <a:pPr algn="just"/>
            <a:r>
              <a:rPr dirty="0" sz="2000" lang="en-US">
                <a:latin typeface="Arial" panose="020B0604020202020204" pitchFamily="34" charset="0"/>
                <a:cs typeface="Arial" panose="020B0604020202020204" pitchFamily="34" charset="0"/>
              </a:rPr>
              <a:t>staggering scope of nail</a:t>
            </a:r>
          </a:p>
          <a:p>
            <a:pPr algn="just"/>
            <a:r>
              <a:rPr dirty="0" sz="2000" lang="en-US">
                <a:latin typeface="Arial" panose="020B0604020202020204" pitchFamily="34" charset="0"/>
                <a:cs typeface="Arial" panose="020B0604020202020204" pitchFamily="34" charset="0"/>
              </a:rPr>
              <a:t>tones, each cautiously</a:t>
            </a:r>
          </a:p>
          <a:p>
            <a:pPr algn="just"/>
            <a:r>
              <a:rPr dirty="0" sz="2000" lang="en-US">
                <a:latin typeface="Arial" panose="020B0604020202020204" pitchFamily="34" charset="0"/>
                <a:cs typeface="Arial" panose="020B0604020202020204" pitchFamily="34" charset="0"/>
              </a:rPr>
              <a:t>organized to supplement the</a:t>
            </a:r>
          </a:p>
          <a:p>
            <a:pPr algn="just"/>
            <a:r>
              <a:rPr dirty="0" sz="2000" lang="en-US">
                <a:latin typeface="Arial" panose="020B0604020202020204" pitchFamily="34" charset="0"/>
                <a:cs typeface="Arial" panose="020B0604020202020204" pitchFamily="34" charset="0"/>
              </a:rPr>
              <a:t>assortment’s subject . Form </a:t>
            </a:r>
          </a:p>
          <a:p>
            <a:pPr algn="just"/>
            <a:r>
              <a:rPr dirty="0" sz="2000" lang="en-US">
                <a:latin typeface="Arial" panose="020B0604020202020204" pitchFamily="34" charset="0"/>
                <a:cs typeface="Arial" panose="020B0604020202020204" pitchFamily="34" charset="0"/>
              </a:rPr>
              <a:t>marvelous sparkle to rich </a:t>
            </a:r>
          </a:p>
          <a:p>
            <a:pPr algn="just"/>
            <a:r>
              <a:rPr dirty="0" sz="2000" lang="en-US">
                <a:latin typeface="Arial" panose="020B0604020202020204" pitchFamily="34" charset="0"/>
                <a:cs typeface="Arial" panose="020B0604020202020204" pitchFamily="34" charset="0"/>
              </a:rPr>
              <a:t>matte, our nail shines add</a:t>
            </a:r>
          </a:p>
          <a:p>
            <a:pPr algn="just"/>
            <a:r>
              <a:rPr dirty="0" sz="2000" lang="en-US">
                <a:latin typeface="Arial" panose="020B0604020202020204" pitchFamily="34" charset="0"/>
                <a:cs typeface="Arial" panose="020B0604020202020204" pitchFamily="34" charset="0"/>
              </a:rPr>
              <a:t>the ideal last little detail to</a:t>
            </a:r>
          </a:p>
          <a:p>
            <a:pPr algn="just"/>
            <a:r>
              <a:rPr dirty="0" sz="2000" lang="en-US">
                <a:latin typeface="Arial" panose="020B0604020202020204" pitchFamily="34" charset="0"/>
                <a:cs typeface="Arial" panose="020B0604020202020204" pitchFamily="34" charset="0"/>
              </a:rPr>
              <a:t>your group, making your </a:t>
            </a:r>
          </a:p>
          <a:p>
            <a:pPr algn="just"/>
            <a:r>
              <a:rPr dirty="0" sz="2000" lang="en-US">
                <a:latin typeface="Arial" panose="020B0604020202020204" pitchFamily="34" charset="0"/>
                <a:cs typeface="Arial" panose="020B0604020202020204" pitchFamily="34" charset="0"/>
              </a:rPr>
              <a:t>hands the focal point of</a:t>
            </a:r>
          </a:p>
          <a:p>
            <a:pPr algn="just"/>
            <a:r>
              <a:rPr dirty="0" sz="2000" lang="en-US">
                <a:latin typeface="Arial" panose="020B0604020202020204" pitchFamily="34" charset="0"/>
                <a:cs typeface="Arial" panose="020B0604020202020204" pitchFamily="34" charset="0"/>
              </a:rPr>
              <a:t>consideration.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746" name="Title 1"/>
          <p:cNvSpPr>
            <a:spLocks noGrp="1"/>
          </p:cNvSpPr>
          <p:nvPr>
            <p:ph type="title"/>
          </p:nvPr>
        </p:nvSpPr>
        <p:spPr>
          <a:xfrm>
            <a:off x="35560" y="0"/>
            <a:ext cx="3089275" cy="661670"/>
          </a:xfrm>
        </p:spPr>
        <p:txBody>
          <a:bodyPr>
            <a:normAutofit/>
          </a:bodyPr>
          <a:p>
            <a:r>
              <a:rPr b="1" dirty="0" sz="2800" lang="en-US">
                <a:solidFill>
                  <a:srgbClr val="00B050"/>
                </a:solidFill>
                <a:sym typeface="+mn-ea"/>
              </a:rPr>
              <a:t>Hypnotizing Eyes</a:t>
            </a:r>
            <a:r>
              <a:rPr altLang="en-US" b="1" dirty="0" sz="2800" lang="en-IN">
                <a:solidFill>
                  <a:srgbClr val="00B050"/>
                </a:solidFill>
                <a:sym typeface="+mn-ea"/>
              </a:rPr>
              <a:t>:</a:t>
            </a:r>
          </a:p>
        </p:txBody>
      </p:sp>
      <p:sp>
        <p:nvSpPr>
          <p:cNvPr id="1048747" name="Text Box 2"/>
          <p:cNvSpPr txBox="1"/>
          <p:nvPr/>
        </p:nvSpPr>
        <p:spPr>
          <a:xfrm>
            <a:off x="12065" y="3242945"/>
            <a:ext cx="9131300" cy="1768475"/>
          </a:xfrm>
          <a:prstGeom prst="rect"/>
          <a:noFill/>
        </p:spPr>
        <p:txBody>
          <a:bodyPr rtlCol="0" wrap="square">
            <a:noAutofit/>
          </a:bodyPr>
          <a:p>
            <a:endParaRPr dirty="0" lang="en-US"/>
          </a:p>
          <a:p>
            <a:r>
              <a:rPr dirty="0" sz="2000" lang="en-US">
                <a:latin typeface="Arial" panose="020B0604020202020204" pitchFamily="34" charset="0"/>
                <a:cs typeface="Arial" panose="020B0604020202020204" pitchFamily="34" charset="0"/>
              </a:rPr>
              <a:t>Raise your eye game with our eye-getting eyeshadow ranges and enduring eyeliners. Whether you want a hot smokey eye or a perky pop of variety, our "Lively and Intense" assortment guarantees</a:t>
            </a:r>
            <a:r>
              <a:rPr altLang="en-US" dirty="0" sz="2000" lang="en-IN">
                <a:latin typeface="Arial" panose="020B0604020202020204" pitchFamily="34" charset="0"/>
                <a:cs typeface="Arial" panose="020B0604020202020204" pitchFamily="34" charset="0"/>
              </a:rPr>
              <a:t> </a:t>
            </a:r>
            <a:r>
              <a:rPr dirty="0" sz="2000" lang="en-US">
                <a:latin typeface="Arial" panose="020B0604020202020204" pitchFamily="34" charset="0"/>
                <a:cs typeface="Arial" panose="020B0604020202020204" pitchFamily="34" charset="0"/>
              </a:rPr>
              <a:t>your eyes offer an enthralling expression each time you bat those lashes</a:t>
            </a:r>
            <a:r>
              <a:rPr altLang="en-US" dirty="0" sz="2000" lang="en-IN">
                <a:latin typeface="Arial" panose="020B0604020202020204" pitchFamily="34" charset="0"/>
                <a:cs typeface="Arial" panose="020B0604020202020204" pitchFamily="34" charset="0"/>
              </a:rPr>
              <a:t>.</a:t>
            </a:r>
          </a:p>
        </p:txBody>
      </p:sp>
      <p:pic>
        <p:nvPicPr>
          <p:cNvPr id="2097169" name="Picture 3" descr="2"/>
          <p:cNvPicPr>
            <a:picLocks noChangeAspect="1"/>
          </p:cNvPicPr>
          <p:nvPr/>
        </p:nvPicPr>
        <p:blipFill>
          <a:blip xmlns:r="http://schemas.openxmlformats.org/officeDocument/2006/relationships" r:embed="rId1"/>
          <a:stretch>
            <a:fillRect/>
          </a:stretch>
        </p:blipFill>
        <p:spPr>
          <a:xfrm>
            <a:off x="2411760" y="555526"/>
            <a:ext cx="4481800" cy="2952328"/>
          </a:xfrm>
          <a:prstGeom prst="rec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48" name="Shape 128"/>
        <p:cNvGrpSpPr/>
        <p:nvPr/>
      </p:nvGrpSpPr>
      <p:grpSpPr>
        <a:xfrm>
          <a:off x="0" y="0"/>
          <a:ext cx="0" cy="0"/>
          <a:chOff x="0" y="0"/>
          <a:chExt cx="0" cy="0"/>
        </a:xfrm>
      </p:grpSpPr>
      <p:sp>
        <p:nvSpPr>
          <p:cNvPr id="1048748" name="Google Shape;129;p25"/>
          <p:cNvSpPr txBox="1"/>
          <p:nvPr>
            <p:custDataLst>
              <p:tags r:id="rId1"/>
            </p:custDataLst>
          </p:nvPr>
        </p:nvSpPr>
        <p:spPr>
          <a:xfrm>
            <a:off x="179445" y="123040"/>
            <a:ext cx="8781300" cy="679420"/>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lnSpc>
                <a:spcPct val="115000"/>
              </a:lnSpc>
              <a:spcBef>
                <a:spcPct val="0"/>
              </a:spcBef>
              <a:spcAft>
                <a:spcPct val="0"/>
              </a:spcAft>
              <a:buNone/>
            </a:pPr>
            <a:r>
              <a:rPr b="1" dirty="0" sz="1600" lang="en-GB">
                <a:solidFill>
                  <a:schemeClr val="tx1"/>
                </a:solidFill>
              </a:rPr>
              <a:t>Part 4: Content Creation and Curation (Post creations, Designs/Video Editing, Ad Campaigns over Social Media and Email Ideation and Creation) </a:t>
            </a:r>
          </a:p>
        </p:txBody>
      </p:sp>
      <p:sp>
        <p:nvSpPr>
          <p:cNvPr id="1048749" name="Google Shape;131;p25"/>
          <p:cNvSpPr txBox="1"/>
          <p:nvPr>
            <p:custDataLst>
              <p:tags r:id="rId2"/>
            </p:custDataLst>
          </p:nvPr>
        </p:nvSpPr>
        <p:spPr>
          <a:xfrm>
            <a:off x="467544" y="771040"/>
            <a:ext cx="7610100" cy="785466"/>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l" indent="0" lvl="0" marL="0" rtl="0">
              <a:lnSpc>
                <a:spcPct val="115000"/>
              </a:lnSpc>
              <a:spcBef>
                <a:spcPct val="0"/>
              </a:spcBef>
              <a:spcAft>
                <a:spcPct val="0"/>
              </a:spcAft>
              <a:buNone/>
            </a:pPr>
            <a:r>
              <a:rPr b="1" dirty="0" sz="2100" lang="en-GB">
                <a:solidFill>
                  <a:schemeClr val="tx1"/>
                </a:solidFill>
              </a:rPr>
              <a:t>Social Media Ad Campaigns:</a:t>
            </a:r>
            <a:endParaRPr b="1" dirty="0" sz="2100">
              <a:solidFill>
                <a:schemeClr val="tx1"/>
              </a:solidFill>
            </a:endParaRPr>
          </a:p>
          <a:p>
            <a:pPr algn="l" indent="0" lvl="0" marL="0" rtl="0">
              <a:spcBef>
                <a:spcPct val="0"/>
              </a:spcBef>
              <a:spcAft>
                <a:spcPct val="0"/>
              </a:spcAft>
              <a:buNone/>
            </a:pPr>
            <a:endParaRPr dirty="0" sz="1900"/>
          </a:p>
        </p:txBody>
      </p:sp>
      <p:sp>
        <p:nvSpPr>
          <p:cNvPr id="1048750" name="Text Box 1"/>
          <p:cNvSpPr txBox="1"/>
          <p:nvPr/>
        </p:nvSpPr>
        <p:spPr>
          <a:xfrm>
            <a:off x="-299406" y="1232347"/>
            <a:ext cx="9144000" cy="2042795"/>
          </a:xfrm>
          <a:prstGeom prst="rect"/>
          <a:noFill/>
        </p:spPr>
        <p:txBody>
          <a:bodyPr rtlCol="0" wrap="square">
            <a:noAutofit/>
          </a:bodyPr>
          <a:p>
            <a:r>
              <a:rPr altLang="en-US" dirty="0" lang="en-IN">
                <a:latin typeface="Arial" panose="020B0604020202020204" pitchFamily="34" charset="0"/>
                <a:cs typeface="Arial" panose="020B0604020202020204" pitchFamily="34" charset="0"/>
              </a:rPr>
              <a:t>               Ad regarding to the brand awareness of Lakme:</a:t>
            </a:r>
          </a:p>
        </p:txBody>
      </p:sp>
      <p:pic>
        <p:nvPicPr>
          <p:cNvPr id="2097170" name="Picture 2" descr="Capture3"/>
          <p:cNvPicPr>
            <a:picLocks noChangeAspect="1"/>
          </p:cNvPicPr>
          <p:nvPr/>
        </p:nvPicPr>
        <p:blipFill>
          <a:blip xmlns:r="http://schemas.openxmlformats.org/officeDocument/2006/relationships" r:embed="rId3"/>
          <a:stretch>
            <a:fillRect/>
          </a:stretch>
        </p:blipFill>
        <p:spPr>
          <a:xfrm>
            <a:off x="2911640" y="1620040"/>
            <a:ext cx="3655412" cy="3420591"/>
          </a:xfrm>
          <a:prstGeom prst="rec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757" name="Title 1"/>
          <p:cNvSpPr>
            <a:spLocks noGrp="1"/>
          </p:cNvSpPr>
          <p:nvPr>
            <p:ph type="title"/>
          </p:nvPr>
        </p:nvSpPr>
        <p:spPr>
          <a:xfrm>
            <a:off x="0" y="0"/>
            <a:ext cx="9165590" cy="5142865"/>
          </a:xfrm>
        </p:spPr>
        <p:txBody>
          <a:bodyPr/>
          <a:p>
            <a:pPr algn="l"/>
            <a:r>
              <a:rPr altLang="en-US" b="1" dirty="0" sz="2000" lang="en-IN">
                <a:latin typeface="Arial" panose="020B0604020202020204" pitchFamily="34" charset="0"/>
                <a:cs typeface="Arial" panose="020B0604020202020204" pitchFamily="34" charset="0"/>
              </a:rPr>
              <a:t>Ad Regarding to driving the Website Traffic:</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endParaRPr altLang="en-US" b="1" dirty="0" sz="2000" lang="en-IN">
              <a:latin typeface="Arial" panose="020B0604020202020204" pitchFamily="34" charset="0"/>
              <a:cs typeface="Arial" panose="020B0604020202020204" pitchFamily="34" charset="0"/>
            </a:endParaRPr>
          </a:p>
        </p:txBody>
      </p:sp>
      <p:pic>
        <p:nvPicPr>
          <p:cNvPr id="2097171" name="Picture 5" descr="Capture"/>
          <p:cNvPicPr>
            <a:picLocks noChangeAspect="1"/>
          </p:cNvPicPr>
          <p:nvPr/>
        </p:nvPicPr>
        <p:blipFill>
          <a:blip xmlns:r="http://schemas.openxmlformats.org/officeDocument/2006/relationships" r:embed="rId1"/>
          <a:stretch>
            <a:fillRect/>
          </a:stretch>
        </p:blipFill>
        <p:spPr>
          <a:xfrm>
            <a:off x="2455862" y="699542"/>
            <a:ext cx="4232275" cy="4330065"/>
          </a:xfrm>
          <a:prstGeom prst="rec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762" name="Title 1"/>
          <p:cNvSpPr>
            <a:spLocks noGrp="1"/>
          </p:cNvSpPr>
          <p:nvPr>
            <p:ph type="title"/>
          </p:nvPr>
        </p:nvSpPr>
        <p:spPr>
          <a:xfrm>
            <a:off x="0" y="0"/>
            <a:ext cx="9138920" cy="5144135"/>
          </a:xfrm>
        </p:spPr>
        <p:txBody>
          <a:bodyPr/>
          <a:p>
            <a:pPr algn="l"/>
            <a:r>
              <a:rPr altLang="en-US" b="1" dirty="0" sz="2000" lang="en-IN">
                <a:latin typeface="Arial" panose="020B0604020202020204" pitchFamily="34" charset="0"/>
                <a:cs typeface="Arial" panose="020B0604020202020204" pitchFamily="34" charset="0"/>
              </a:rPr>
              <a:t>Ad to increase generate leads:</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r>
              <a:rPr altLang="en-US" b="1" dirty="0" sz="2000" lang="en-IN">
                <a:latin typeface="Arial" panose="020B0604020202020204" pitchFamily="34" charset="0"/>
                <a:cs typeface="Arial" panose="020B0604020202020204" pitchFamily="34" charset="0"/>
              </a:rPr>
              <a:t/>
            </a:r>
            <a:br>
              <a:rPr altLang="en-US" b="1" dirty="0" sz="2000" lang="en-IN">
                <a:latin typeface="Arial" panose="020B0604020202020204" pitchFamily="34" charset="0"/>
                <a:cs typeface="Arial" panose="020B0604020202020204" pitchFamily="34" charset="0"/>
              </a:rPr>
            </a:br>
            <a:endParaRPr altLang="en-US" b="1" dirty="0" sz="2000" lang="en-IN">
              <a:latin typeface="Arial" panose="020B0604020202020204" pitchFamily="34" charset="0"/>
              <a:cs typeface="Arial" panose="020B0604020202020204" pitchFamily="34" charset="0"/>
            </a:endParaRPr>
          </a:p>
        </p:txBody>
      </p:sp>
      <p:pic>
        <p:nvPicPr>
          <p:cNvPr id="2097172" name="Picture 2" descr="Capture"/>
          <p:cNvPicPr>
            <a:picLocks noChangeAspect="1"/>
          </p:cNvPicPr>
          <p:nvPr/>
        </p:nvPicPr>
        <p:blipFill>
          <a:blip xmlns:r="http://schemas.openxmlformats.org/officeDocument/2006/relationships" r:embed="rId1"/>
          <a:stretch>
            <a:fillRect/>
          </a:stretch>
        </p:blipFill>
        <p:spPr>
          <a:xfrm>
            <a:off x="3131841" y="720631"/>
            <a:ext cx="2935584" cy="4302341"/>
          </a:xfrm>
          <a:prstGeom prst="rec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767" name="Title 1"/>
          <p:cNvSpPr>
            <a:spLocks noGrp="1"/>
          </p:cNvSpPr>
          <p:nvPr>
            <p:ph type="title"/>
          </p:nvPr>
        </p:nvSpPr>
        <p:spPr>
          <a:xfrm>
            <a:off x="635" y="51435"/>
            <a:ext cx="9142730" cy="842010"/>
          </a:xfrm>
        </p:spPr>
        <p:txBody>
          <a:bodyPr/>
          <a:p>
            <a:pPr algn="l"/>
            <a:r>
              <a:rPr altLang="en-US" b="1" dirty="0" sz="2400" lang="en-IN">
                <a:latin typeface="Arial" panose="020B0604020202020204" pitchFamily="34" charset="0"/>
                <a:cs typeface="Arial" panose="020B0604020202020204" pitchFamily="34" charset="0"/>
              </a:rPr>
              <a:t>Advertising Goals:</a:t>
            </a:r>
          </a:p>
        </p:txBody>
      </p:sp>
      <p:sp>
        <p:nvSpPr>
          <p:cNvPr id="1048768" name="Text Box 2"/>
          <p:cNvSpPr txBox="1"/>
          <p:nvPr/>
        </p:nvSpPr>
        <p:spPr>
          <a:xfrm>
            <a:off x="635" y="757555"/>
            <a:ext cx="9142730" cy="4385310"/>
          </a:xfrm>
          <a:prstGeom prst="rect"/>
          <a:noFill/>
        </p:spPr>
        <p:txBody>
          <a:bodyPr rtlCol="0" wrap="square">
            <a:noAutofit/>
          </a:bodyPr>
          <a:p>
            <a:r>
              <a:rPr altLang="en-US" dirty="0" lang="en-IN"/>
              <a:t>      </a:t>
            </a:r>
          </a:p>
          <a:p>
            <a:pPr algn="just"/>
            <a:r>
              <a:rPr altLang="en-US" dirty="0" lang="en-IN">
                <a:latin typeface="Arial" panose="020B0604020202020204" pitchFamily="34" charset="0"/>
                <a:cs typeface="Arial" panose="020B0604020202020204" pitchFamily="34" charset="0"/>
              </a:rPr>
              <a:t>     </a:t>
            </a:r>
            <a:r>
              <a:rPr altLang="en-US" b="1" dirty="0" lang="en-IN" u="sng">
                <a:latin typeface="Arial" panose="020B0604020202020204" pitchFamily="34" charset="0"/>
                <a:cs typeface="Arial" panose="020B0604020202020204" pitchFamily="34" charset="0"/>
              </a:rPr>
              <a:t>Reach and Frequency</a:t>
            </a:r>
            <a:r>
              <a:rPr altLang="en-US" b="1" dirty="0" lang="en-IN">
                <a:latin typeface="Arial" panose="020B0604020202020204" pitchFamily="34" charset="0"/>
                <a:cs typeface="Arial" panose="020B0604020202020204" pitchFamily="34" charset="0"/>
              </a:rPr>
              <a:t>: </a:t>
            </a:r>
            <a:r>
              <a:rPr altLang="en-US" dirty="0" lang="en-IN">
                <a:latin typeface="Arial" panose="020B0604020202020204" pitchFamily="34" charset="0"/>
                <a:cs typeface="Arial" panose="020B0604020202020204" pitchFamily="34" charset="0"/>
              </a:rPr>
              <a:t>Aim to maximize the reach of advertisements to expose brand to as many potential customers as possible. Additionally, consider the frequency of your ads to ensure that your message is seen and heard repeatedly, reinforcing brand recognition.</a:t>
            </a:r>
          </a:p>
          <a:p>
            <a:pPr algn="just"/>
            <a:endParaRPr altLang="en-US" dirty="0" lang="en-IN">
              <a:latin typeface="Arial" panose="020B0604020202020204" pitchFamily="34" charset="0"/>
              <a:cs typeface="Arial" panose="020B0604020202020204" pitchFamily="34" charset="0"/>
            </a:endParaRPr>
          </a:p>
          <a:p>
            <a:pPr algn="just"/>
            <a:r>
              <a:rPr altLang="en-US" b="1" dirty="0" lang="en-IN" u="sng">
                <a:latin typeface="Arial" panose="020B0604020202020204" pitchFamily="34" charset="0"/>
                <a:cs typeface="Arial" panose="020B0604020202020204" pitchFamily="34" charset="0"/>
              </a:rPr>
              <a:t>    Storytelling: </a:t>
            </a:r>
            <a:r>
              <a:rPr altLang="en-US" dirty="0" lang="en-IN">
                <a:latin typeface="Arial" panose="020B0604020202020204" pitchFamily="34" charset="0"/>
                <a:cs typeface="Arial" panose="020B0604020202020204" pitchFamily="34" charset="0"/>
              </a:rPr>
              <a:t>Craft compelling and consistent brand stories across different advertising channels to create a lasting impression in the minds of consumers. Storytelling helps create an emotional connection with your audience and makes your brand more memorable.</a:t>
            </a:r>
          </a:p>
          <a:p>
            <a:pPr algn="just"/>
            <a:endParaRPr altLang="en-US" dirty="0" lang="en-IN">
              <a:latin typeface="Arial" panose="020B0604020202020204" pitchFamily="34" charset="0"/>
              <a:cs typeface="Arial" panose="020B0604020202020204" pitchFamily="34" charset="0"/>
            </a:endParaRPr>
          </a:p>
          <a:p>
            <a:pPr algn="just"/>
            <a:r>
              <a:rPr altLang="en-US" dirty="0" lang="en-IN">
                <a:latin typeface="Arial" panose="020B0604020202020204" pitchFamily="34" charset="0"/>
                <a:cs typeface="Arial" panose="020B0604020202020204" pitchFamily="34" charset="0"/>
              </a:rPr>
              <a:t>    </a:t>
            </a:r>
            <a:r>
              <a:rPr altLang="en-US" b="1" dirty="0" lang="en-IN" u="sng">
                <a:latin typeface="Arial" panose="020B0604020202020204" pitchFamily="34" charset="0"/>
                <a:cs typeface="Arial" panose="020B0604020202020204" pitchFamily="34" charset="0"/>
              </a:rPr>
              <a:t>Brand Identity and Messaging</a:t>
            </a:r>
            <a:r>
              <a:rPr altLang="en-US" b="1" dirty="0" lang="en-IN">
                <a:latin typeface="Arial" panose="020B0604020202020204" pitchFamily="34" charset="0"/>
                <a:cs typeface="Arial" panose="020B0604020202020204" pitchFamily="34" charset="0"/>
              </a:rPr>
              <a:t>: </a:t>
            </a:r>
            <a:r>
              <a:rPr altLang="en-US" dirty="0" lang="en-IN">
                <a:latin typeface="Arial" panose="020B0604020202020204" pitchFamily="34" charset="0"/>
                <a:cs typeface="Arial" panose="020B0604020202020204" pitchFamily="34" charset="0"/>
              </a:rPr>
              <a:t>Clearly define your brand's identity, values, and unique selling propositions (USPs). Ensure that your messaging consistently reflects these elements across all advertising materials to build a recognizable and coherent brand image.</a:t>
            </a:r>
          </a:p>
          <a:p>
            <a:endParaRPr altLang="en-US" dirty="0"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773" name="Title 1"/>
          <p:cNvSpPr>
            <a:spLocks noGrp="1"/>
          </p:cNvSpPr>
          <p:nvPr>
            <p:ph type="title"/>
          </p:nvPr>
        </p:nvSpPr>
        <p:spPr>
          <a:xfrm>
            <a:off x="0" y="-20320"/>
            <a:ext cx="9143365" cy="5140960"/>
          </a:xfrm>
        </p:spPr>
        <p:txBody>
          <a:bodyPr/>
          <a:p>
            <a:pPr algn="l"/>
            <a:r>
              <a:rPr altLang="en-US" b="1" dirty="0" sz="2400" lang="en-IN" u="sng">
                <a:latin typeface="Arial" panose="020B0604020202020204" pitchFamily="34" charset="0"/>
                <a:cs typeface="Arial" panose="020B0604020202020204" pitchFamily="34" charset="0"/>
              </a:rPr>
              <a:t>Target Audience:</a:t>
            </a:r>
            <a:r>
              <a:rPr altLang="en-US" dirty="0" sz="2000" lang="en-IN" u="sng">
                <a:latin typeface="Arial" panose="020B0604020202020204" pitchFamily="34" charset="0"/>
                <a:cs typeface="Arial" panose="020B0604020202020204" pitchFamily="34" charset="0"/>
              </a:rPr>
              <a:t/>
            </a:r>
            <a:br>
              <a:rPr altLang="en-US" dirty="0" sz="2000" lang="en-IN" u="sng">
                <a:latin typeface="Arial" panose="020B0604020202020204" pitchFamily="34" charset="0"/>
                <a:cs typeface="Arial" panose="020B0604020202020204" pitchFamily="34" charset="0"/>
              </a:rPr>
            </a:br>
            <a:r>
              <a:rPr altLang="en-US" dirty="0" sz="2000" lang="en-IN" u="sng">
                <a:latin typeface="Arial" panose="020B0604020202020204" pitchFamily="34" charset="0"/>
                <a:cs typeface="Arial" panose="020B0604020202020204" pitchFamily="34" charset="0"/>
              </a:rPr>
              <a:t/>
            </a:r>
            <a:br>
              <a:rPr altLang="en-US" dirty="0" sz="2000" lang="en-IN" u="sng">
                <a:latin typeface="Arial" panose="020B0604020202020204" pitchFamily="34" charset="0"/>
                <a:cs typeface="Arial" panose="020B0604020202020204" pitchFamily="34" charset="0"/>
              </a:rPr>
            </a:br>
            <a:r>
              <a:rPr altLang="en-US" b="1" cap="none" dirty="0" sz="2000" lang="en-IN" u="sng">
                <a:latin typeface="Arial" panose="020B0604020202020204" pitchFamily="34" charset="0"/>
                <a:cs typeface="Arial" panose="020B0604020202020204" pitchFamily="34" charset="0"/>
              </a:rPr>
              <a:t>Women:</a:t>
            </a:r>
            <a:r>
              <a:rPr altLang="en-US" b="1" cap="none" dirty="0" sz="2000" lang="en-IN">
                <a:latin typeface="Arial" panose="020B0604020202020204" pitchFamily="34" charset="0"/>
                <a:cs typeface="Arial" panose="020B0604020202020204" pitchFamily="34" charset="0"/>
              </a:rPr>
              <a:t> </a:t>
            </a:r>
            <a:r>
              <a:rPr altLang="en-US" cap="none" dirty="0" sz="1800" lang="en-IN">
                <a:latin typeface="Arial" panose="020B0604020202020204" pitchFamily="34" charset="0"/>
                <a:cs typeface="Arial" panose="020B0604020202020204" pitchFamily="34" charset="0"/>
              </a:rPr>
              <a:t>Lakme’s primary target audience is women of all ages. The brand offers a wide range of beauty and cosmetic products tailored to meet the needs and preferences of women.</a:t>
            </a:r>
            <a:br>
              <a:rPr altLang="en-US" cap="none" dirty="0" sz="1800" lang="en-IN">
                <a:latin typeface="Arial" panose="020B0604020202020204" pitchFamily="34" charset="0"/>
                <a:cs typeface="Arial" panose="020B0604020202020204" pitchFamily="34" charset="0"/>
              </a:rPr>
            </a:br>
            <a:r>
              <a:rPr altLang="en-US" cap="none" dirty="0" sz="1800" lang="en-IN">
                <a:latin typeface="Arial" panose="020B0604020202020204" pitchFamily="34" charset="0"/>
                <a:cs typeface="Arial" panose="020B0604020202020204" pitchFamily="34" charset="0"/>
              </a:rPr>
              <a:t/>
            </a:r>
            <a:br>
              <a:rPr altLang="en-US" cap="none" dirty="0" sz="1800" lang="en-IN">
                <a:latin typeface="Arial" panose="020B0604020202020204" pitchFamily="34" charset="0"/>
                <a:cs typeface="Arial" panose="020B0604020202020204" pitchFamily="34" charset="0"/>
              </a:rPr>
            </a:br>
            <a:r>
              <a:rPr altLang="en-US" b="1" cap="none" dirty="0" sz="2000" lang="en-IN" u="sng">
                <a:latin typeface="Arial" panose="020B0604020202020204" pitchFamily="34" charset="0"/>
                <a:cs typeface="Arial" panose="020B0604020202020204" pitchFamily="34" charset="0"/>
              </a:rPr>
              <a:t>Young adults and Professionals</a:t>
            </a:r>
            <a:r>
              <a:rPr altLang="en-US" b="1" cap="none" dirty="0" sz="2000" lang="en-IN">
                <a:latin typeface="Arial" panose="020B0604020202020204" pitchFamily="34" charset="0"/>
                <a:cs typeface="Arial" panose="020B0604020202020204" pitchFamily="34" charset="0"/>
              </a:rPr>
              <a:t>: </a:t>
            </a:r>
            <a:r>
              <a:rPr altLang="en-US" cap="none" dirty="0" sz="1800" lang="en-IN">
                <a:latin typeface="Arial" panose="020B0604020202020204" pitchFamily="34" charset="0"/>
                <a:cs typeface="Arial" panose="020B0604020202020204" pitchFamily="34" charset="0"/>
              </a:rPr>
              <a:t>Lakme targets young adults, including college students and working professionals, who are interested in cosmetics and beauty products to enhance their appearance for everyday use or special occasions.</a:t>
            </a:r>
            <a:br>
              <a:rPr altLang="en-US" cap="none" dirty="0" sz="1800" lang="en-IN">
                <a:latin typeface="Arial" panose="020B0604020202020204" pitchFamily="34" charset="0"/>
                <a:cs typeface="Arial" panose="020B0604020202020204" pitchFamily="34" charset="0"/>
              </a:rPr>
            </a:br>
            <a:r>
              <a:rPr altLang="en-US" cap="none" dirty="0" sz="1800" lang="en-IN">
                <a:latin typeface="Arial" panose="020B0604020202020204" pitchFamily="34" charset="0"/>
                <a:cs typeface="Arial" panose="020B0604020202020204" pitchFamily="34" charset="0"/>
              </a:rPr>
              <a:t/>
            </a:r>
            <a:br>
              <a:rPr altLang="en-US" cap="none" dirty="0" sz="1800" lang="en-IN">
                <a:latin typeface="Arial" panose="020B0604020202020204" pitchFamily="34" charset="0"/>
                <a:cs typeface="Arial" panose="020B0604020202020204" pitchFamily="34" charset="0"/>
              </a:rPr>
            </a:br>
            <a:r>
              <a:rPr altLang="en-US" b="1" cap="none" dirty="0" sz="2000" lang="en-IN" u="sng">
                <a:latin typeface="Arial" panose="020B0604020202020204" pitchFamily="34" charset="0"/>
                <a:cs typeface="Arial" panose="020B0604020202020204" pitchFamily="34" charset="0"/>
              </a:rPr>
              <a:t>Urban Dwellers</a:t>
            </a:r>
            <a:r>
              <a:rPr altLang="en-US" b="1" cap="none" dirty="0" sz="2000" lang="en-IN">
                <a:latin typeface="Arial" panose="020B0604020202020204" pitchFamily="34" charset="0"/>
                <a:cs typeface="Arial" panose="020B0604020202020204" pitchFamily="34" charset="0"/>
              </a:rPr>
              <a:t>: </a:t>
            </a:r>
            <a:r>
              <a:rPr altLang="en-US" cap="none" dirty="0" sz="1800" lang="en-IN">
                <a:latin typeface="Arial" panose="020B0604020202020204" pitchFamily="34" charset="0"/>
                <a:cs typeface="Arial" panose="020B0604020202020204" pitchFamily="34" charset="0"/>
              </a:rPr>
              <a:t>The brand has a strong presence in urban areas, where the majority of its target audience resides. Urban consumers often have greater exposure to beauty trends and are more likely to seek out cosmetic products</a:t>
            </a:r>
            <a:r>
              <a:rPr altLang="en-US" cap="none" dirty="0" sz="2000" lang="en-IN">
                <a:latin typeface="Arial" panose="020B0604020202020204" pitchFamily="34" charset="0"/>
                <a:cs typeface="Arial" panose="020B0604020202020204" pitchFamily="34" charset="0"/>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59" name="Shape 148"/>
        <p:cNvGrpSpPr/>
        <p:nvPr/>
      </p:nvGrpSpPr>
      <p:grpSpPr>
        <a:xfrm>
          <a:off x="0" y="0"/>
          <a:ext cx="0" cy="0"/>
          <a:chOff x="0" y="0"/>
          <a:chExt cx="0" cy="0"/>
        </a:xfrm>
      </p:grpSpPr>
      <p:sp>
        <p:nvSpPr>
          <p:cNvPr id="1048774" name="Google Shape;149;p28"/>
          <p:cNvSpPr txBox="1"/>
          <p:nvPr>
            <p:custDataLst>
              <p:tags r:id="rId1"/>
            </p:custDataLst>
          </p:nvPr>
        </p:nvSpPr>
        <p:spPr>
          <a:xfrm>
            <a:off x="0" y="0"/>
            <a:ext cx="9137650" cy="5152390"/>
          </a:xfrm>
          <a:prstGeom prst="rect"/>
          <a:noFill/>
          <a:ln>
            <a:noFill/>
          </a:ln>
        </p:spPr>
        <p:txBody>
          <a:bodyPr anchor="t" anchorCtr="0" bIns="91425" lIns="91425" rIns="91425" spcFirstLastPara="1" tIns="91425" wrap="square">
            <a:no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l" indent="0" lvl="0" marL="0" rtl="0">
              <a:lnSpc>
                <a:spcPct val="115000"/>
              </a:lnSpc>
              <a:spcBef>
                <a:spcPct val="0"/>
              </a:spcBef>
              <a:spcAft>
                <a:spcPct val="0"/>
              </a:spcAft>
              <a:buNone/>
            </a:pPr>
            <a:r>
              <a:rPr b="1" dirty="0" sz="2100" lang="en-GB">
                <a:solidFill>
                  <a:schemeClr val="tx1"/>
                </a:solidFill>
              </a:rPr>
              <a:t>Email Ad Campaign 1 - Brand Awareness:</a:t>
            </a:r>
            <a:endParaRPr b="1" dirty="0" sz="2100">
              <a:solidFill>
                <a:schemeClr val="tx1"/>
              </a:solidFill>
            </a:endParaRPr>
          </a:p>
          <a:p>
            <a:pPr algn="l" indent="0" lvl="0" marL="0" rtl="0">
              <a:spcBef>
                <a:spcPct val="0"/>
              </a:spcBef>
              <a:spcAft>
                <a:spcPct val="0"/>
              </a:spcAft>
              <a:buNone/>
            </a:pPr>
            <a:endParaRPr dirty="0" sz="1900"/>
          </a:p>
        </p:txBody>
      </p:sp>
      <p:pic>
        <p:nvPicPr>
          <p:cNvPr id="2097173" name="Picture 3"/>
          <p:cNvPicPr>
            <a:picLocks noChangeAspect="1"/>
          </p:cNvPicPr>
          <p:nvPr/>
        </p:nvPicPr>
        <p:blipFill>
          <a:blip xmlns:r="http://schemas.openxmlformats.org/officeDocument/2006/relationships" r:embed="rId2"/>
          <a:stretch>
            <a:fillRect/>
          </a:stretch>
        </p:blipFill>
        <p:spPr>
          <a:xfrm>
            <a:off x="2843808" y="457783"/>
            <a:ext cx="3227511" cy="4227934"/>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11" name="Text Box 3"/>
          <p:cNvSpPr txBox="1"/>
          <p:nvPr/>
        </p:nvSpPr>
        <p:spPr>
          <a:xfrm>
            <a:off x="-36830" y="-20320"/>
            <a:ext cx="9147810" cy="5113655"/>
          </a:xfrm>
          <a:prstGeom prst="rect"/>
          <a:noFill/>
        </p:spPr>
        <p:txBody>
          <a:bodyPr rtlCol="0" wrap="square">
            <a:noAutofit/>
          </a:bodyPr>
          <a:p>
            <a:pPr algn="ctr"/>
            <a:r>
              <a:rPr b="1" dirty="0" sz="3600" lang="en-US" u="sng">
                <a:sym typeface="+mn-ea"/>
              </a:rPr>
              <a:t>Team </a:t>
            </a:r>
            <a:r>
              <a:rPr b="1" dirty="0" sz="3600" lang="en-US" u="sng" smtClean="0">
                <a:sym typeface="+mn-ea"/>
              </a:rPr>
              <a:t>members </a:t>
            </a:r>
          </a:p>
          <a:p>
            <a:pPr algn="ctr"/>
            <a:endParaRPr dirty="0" sz="2400" lang="en-US"/>
          </a:p>
          <a:p>
            <a:pPr algn="l"/>
            <a:endParaRPr dirty="0" sz="2400" lang="en-US"/>
          </a:p>
          <a:p>
            <a:pPr algn="l"/>
            <a:r>
              <a:rPr dirty="0" lang="en-US"/>
              <a:t>TEAM LEADER : </a:t>
            </a:r>
            <a:r>
              <a:rPr dirty="0" lang="en-US" smtClean="0"/>
              <a:t>KO</a:t>
            </a:r>
            <a:r>
              <a:rPr dirty="0" lang="en-US" smtClean="0"/>
              <a:t>S</a:t>
            </a:r>
            <a:r>
              <a:rPr dirty="0" lang="en-US" smtClean="0"/>
              <a:t>U</a:t>
            </a:r>
            <a:r>
              <a:rPr dirty="0" lang="en-US" smtClean="0"/>
              <a:t>R</a:t>
            </a:r>
            <a:r>
              <a:rPr dirty="0" lang="en-US" smtClean="0"/>
              <a:t>I</a:t>
            </a:r>
            <a:r>
              <a:rPr dirty="0" lang="en-US" smtClean="0"/>
              <a:t> </a:t>
            </a:r>
            <a:r>
              <a:rPr dirty="0" lang="en-US" smtClean="0"/>
              <a:t>JAGADEESWARI</a:t>
            </a:r>
            <a:endParaRPr dirty="0" lang="en-US"/>
          </a:p>
          <a:p>
            <a:pPr algn="l"/>
            <a:endParaRPr dirty="0" lang="en-US"/>
          </a:p>
          <a:p>
            <a:pPr algn="l"/>
            <a:r>
              <a:rPr dirty="0" lang="en-US"/>
              <a:t>TEAM MEMBER 1: </a:t>
            </a:r>
            <a:r>
              <a:rPr dirty="0" lang="en-US" smtClean="0"/>
              <a:t>Y</a:t>
            </a:r>
            <a:r>
              <a:rPr dirty="0" lang="en-US" smtClean="0"/>
              <a:t>A</a:t>
            </a:r>
            <a:r>
              <a:rPr dirty="0" lang="en-US" smtClean="0"/>
              <a:t>L</a:t>
            </a:r>
            <a:r>
              <a:rPr dirty="0" lang="en-US" smtClean="0"/>
              <a:t>A</a:t>
            </a:r>
            <a:r>
              <a:rPr dirty="0" lang="en-US" smtClean="0"/>
              <a:t>M</a:t>
            </a:r>
            <a:r>
              <a:rPr dirty="0" lang="en-US" smtClean="0"/>
              <a:t>A</a:t>
            </a:r>
            <a:r>
              <a:rPr dirty="0" lang="en-US" smtClean="0"/>
              <a:t>N</a:t>
            </a:r>
            <a:r>
              <a:rPr dirty="0" lang="en-US" smtClean="0"/>
              <a:t>C</a:t>
            </a:r>
            <a:r>
              <a:rPr dirty="0" lang="en-US" smtClean="0"/>
              <a:t>H</a:t>
            </a:r>
            <a:r>
              <a:rPr dirty="0" lang="en-US" smtClean="0"/>
              <a:t>I</a:t>
            </a:r>
            <a:r>
              <a:rPr dirty="0" lang="en-US" smtClean="0"/>
              <a:t>L</a:t>
            </a:r>
            <a:r>
              <a:rPr dirty="0" lang="en-US" smtClean="0"/>
              <a:t>I</a:t>
            </a:r>
            <a:r>
              <a:rPr dirty="0" lang="en-US" smtClean="0"/>
              <a:t> </a:t>
            </a:r>
            <a:r>
              <a:rPr dirty="0" lang="en-US" smtClean="0"/>
              <a:t>A</a:t>
            </a:r>
            <a:r>
              <a:rPr dirty="0" lang="en-US" smtClean="0"/>
              <a:t>P</a:t>
            </a:r>
            <a:r>
              <a:rPr dirty="0" lang="en-US" smtClean="0"/>
              <a:t>P</a:t>
            </a:r>
            <a:r>
              <a:rPr dirty="0" lang="en-US" smtClean="0"/>
              <a:t>A</a:t>
            </a:r>
            <a:r>
              <a:rPr dirty="0" lang="en-US" smtClean="0"/>
              <a:t>L</a:t>
            </a:r>
            <a:r>
              <a:rPr dirty="0" lang="en-US" smtClean="0"/>
              <a:t>A</a:t>
            </a:r>
            <a:r>
              <a:rPr dirty="0" lang="en-US" smtClean="0"/>
              <a:t>R</a:t>
            </a:r>
            <a:r>
              <a:rPr dirty="0" lang="en-US" smtClean="0"/>
              <a:t>A</a:t>
            </a:r>
            <a:r>
              <a:rPr dirty="0" lang="en-US" smtClean="0"/>
              <a:t>J</a:t>
            </a:r>
            <a:r>
              <a:rPr dirty="0" lang="en-US" smtClean="0"/>
              <a:t>U</a:t>
            </a:r>
            <a:r>
              <a:rPr dirty="0" lang="en-US" smtClean="0"/>
              <a:t> </a:t>
            </a:r>
            <a:endParaRPr dirty="0" lang="en-US"/>
          </a:p>
          <a:p>
            <a:pPr algn="l"/>
            <a:endParaRPr dirty="0" lang="en-US"/>
          </a:p>
          <a:p>
            <a:pPr algn="l"/>
            <a:r>
              <a:rPr dirty="0" lang="en-US"/>
              <a:t>TEAM MEMBER </a:t>
            </a:r>
            <a:r>
              <a:rPr dirty="0" lang="en-US" smtClean="0"/>
              <a:t>2</a:t>
            </a:r>
            <a:r>
              <a:rPr dirty="0" lang="en-US" smtClean="0"/>
              <a:t>:</a:t>
            </a:r>
            <a:r>
              <a:rPr dirty="0" lang="en-US" smtClean="0"/>
              <a:t> </a:t>
            </a:r>
            <a:r>
              <a:rPr dirty="0" lang="en-US" smtClean="0"/>
              <a:t>YA</a:t>
            </a:r>
            <a:r>
              <a:rPr dirty="0" lang="en-US" smtClean="0"/>
              <a:t>R</a:t>
            </a:r>
            <a:r>
              <a:rPr dirty="0" lang="en-US" smtClean="0"/>
              <a:t>R</a:t>
            </a:r>
            <a:r>
              <a:rPr dirty="0" lang="en-US" smtClean="0"/>
              <a:t>A</a:t>
            </a:r>
            <a:r>
              <a:rPr dirty="0" lang="en-US" smtClean="0"/>
              <a:t>M</a:t>
            </a:r>
            <a:r>
              <a:rPr dirty="0" lang="en-US" smtClean="0"/>
              <a:t>S</a:t>
            </a:r>
            <a:r>
              <a:rPr dirty="0" lang="en-US" smtClean="0"/>
              <a:t>E</a:t>
            </a:r>
            <a:r>
              <a:rPr dirty="0" lang="en-US" smtClean="0"/>
              <a:t>T</a:t>
            </a:r>
            <a:r>
              <a:rPr dirty="0" lang="en-US" smtClean="0"/>
              <a:t>T</a:t>
            </a:r>
            <a:r>
              <a:rPr dirty="0" lang="en-US" smtClean="0"/>
              <a:t>I</a:t>
            </a:r>
            <a:r>
              <a:rPr dirty="0" lang="en-US" smtClean="0"/>
              <a:t> </a:t>
            </a:r>
            <a:r>
              <a:rPr dirty="0" lang="en-US" smtClean="0"/>
              <a:t>H</a:t>
            </a:r>
            <a:r>
              <a:rPr dirty="0" lang="en-US" smtClean="0"/>
              <a:t>E</a:t>
            </a:r>
            <a:r>
              <a:rPr dirty="0" lang="en-US" smtClean="0"/>
              <a:t>M</a:t>
            </a:r>
            <a:r>
              <a:rPr dirty="0" lang="en-US" smtClean="0"/>
              <a:t>A</a:t>
            </a:r>
            <a:r>
              <a:rPr dirty="0" lang="en-US" smtClean="0"/>
              <a:t>N</a:t>
            </a:r>
            <a:r>
              <a:rPr dirty="0" lang="en-US" smtClean="0"/>
              <a:t>T</a:t>
            </a:r>
            <a:r>
              <a:rPr dirty="0" lang="en-US" smtClean="0"/>
              <a:t>H</a:t>
            </a:r>
            <a:endParaRPr dirty="0" lang="en-US"/>
          </a:p>
          <a:p>
            <a:pPr algn="l"/>
            <a:endParaRPr dirty="0" lang="en-US"/>
          </a:p>
          <a:p>
            <a:pPr algn="l"/>
            <a:r>
              <a:rPr dirty="0" lang="en-US"/>
              <a:t>TEAM MEMBER 3: </a:t>
            </a:r>
            <a:r>
              <a:rPr dirty="0" lang="en-US"/>
              <a:t> </a:t>
            </a:r>
            <a:r>
              <a:rPr dirty="0" lang="en-US" smtClean="0"/>
              <a:t>Y</a:t>
            </a:r>
            <a:r>
              <a:rPr dirty="0" lang="en-US" smtClean="0"/>
              <a:t>E</a:t>
            </a:r>
            <a:r>
              <a:rPr dirty="0" lang="en-US" smtClean="0"/>
              <a:t>D</a:t>
            </a:r>
            <a:r>
              <a:rPr dirty="0" lang="en-US" smtClean="0"/>
              <a:t>D</a:t>
            </a:r>
            <a:r>
              <a:rPr dirty="0" lang="en-US" smtClean="0"/>
              <a:t>U</a:t>
            </a:r>
            <a:r>
              <a:rPr dirty="0" lang="en-US" smtClean="0"/>
              <a:t> </a:t>
            </a:r>
            <a:r>
              <a:rPr dirty="0" lang="en-US" smtClean="0"/>
              <a:t>S</a:t>
            </a:r>
            <a:r>
              <a:rPr dirty="0" lang="en-US" smtClean="0"/>
              <a:t>A</a:t>
            </a:r>
            <a:r>
              <a:rPr dirty="0" lang="en-US" smtClean="0"/>
              <a:t>I</a:t>
            </a:r>
            <a:endParaRPr dirty="0"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62" name="Shape 153"/>
        <p:cNvGrpSpPr/>
        <p:nvPr/>
      </p:nvGrpSpPr>
      <p:grpSpPr>
        <a:xfrm>
          <a:off x="0" y="0"/>
          <a:ext cx="0" cy="0"/>
          <a:chOff x="0" y="0"/>
          <a:chExt cx="0" cy="0"/>
        </a:xfrm>
      </p:grpSpPr>
      <p:sp>
        <p:nvSpPr>
          <p:cNvPr id="1048777" name="Google Shape;154;p29"/>
          <p:cNvSpPr txBox="1"/>
          <p:nvPr>
            <p:custDataLst>
              <p:tags r:id="rId1"/>
            </p:custDataLst>
          </p:nvPr>
        </p:nvSpPr>
        <p:spPr>
          <a:xfrm>
            <a:off x="-10795" y="0"/>
            <a:ext cx="9154795" cy="5142230"/>
          </a:xfrm>
          <a:prstGeom prst="rect"/>
          <a:noFill/>
          <a:ln>
            <a:noFill/>
          </a:ln>
        </p:spPr>
        <p:txBody>
          <a:bodyPr anchor="t" anchorCtr="0" bIns="91425" lIns="91425" rIns="91425" spcFirstLastPara="1" tIns="91425" wrap="square">
            <a:no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l" indent="0" lvl="0" marL="0" rtl="0">
              <a:lnSpc>
                <a:spcPct val="115000"/>
              </a:lnSpc>
              <a:spcBef>
                <a:spcPct val="0"/>
              </a:spcBef>
              <a:spcAft>
                <a:spcPct val="0"/>
              </a:spcAft>
              <a:buNone/>
            </a:pPr>
            <a:r>
              <a:rPr b="1" dirty="0" sz="2100" lang="en-GB">
                <a:solidFill>
                  <a:schemeClr val="tx1"/>
                </a:solidFill>
              </a:rPr>
              <a:t>Email Ad Campaign 2 - Lead Generation:</a:t>
            </a:r>
            <a:endParaRPr b="1" dirty="0" sz="2100">
              <a:solidFill>
                <a:schemeClr val="tx1"/>
              </a:solidFill>
            </a:endParaRPr>
          </a:p>
          <a:p>
            <a:pPr algn="l" indent="0" lvl="0" marL="0" rtl="0">
              <a:spcBef>
                <a:spcPct val="0"/>
              </a:spcBef>
              <a:spcAft>
                <a:spcPct val="0"/>
              </a:spcAft>
              <a:buClr>
                <a:schemeClr val="dk1"/>
              </a:buClr>
              <a:buSzPts val="1100"/>
              <a:buFont typeface="Arial" panose="020B0604020202020204"/>
              <a:buNone/>
            </a:pPr>
            <a:endParaRPr dirty="0" sz="1900"/>
          </a:p>
        </p:txBody>
      </p:sp>
      <p:pic>
        <p:nvPicPr>
          <p:cNvPr id="2097174" name="Picture 5"/>
          <p:cNvPicPr>
            <a:picLocks noChangeAspect="1"/>
          </p:cNvPicPr>
          <p:nvPr/>
        </p:nvPicPr>
        <p:blipFill>
          <a:blip xmlns:r="http://schemas.openxmlformats.org/officeDocument/2006/relationships" r:embed="rId2"/>
          <a:stretch>
            <a:fillRect/>
          </a:stretch>
        </p:blipFill>
        <p:spPr>
          <a:xfrm>
            <a:off x="2899265" y="496148"/>
            <a:ext cx="3040887" cy="4613282"/>
          </a:xfrm>
          <a:prstGeom prst="rec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65" name="Shape 158"/>
        <p:cNvGrpSpPr/>
        <p:nvPr/>
      </p:nvGrpSpPr>
      <p:grpSpPr>
        <a:xfrm>
          <a:off x="0" y="0"/>
          <a:ext cx="0" cy="0"/>
          <a:chOff x="0" y="0"/>
          <a:chExt cx="0" cy="0"/>
        </a:xfrm>
      </p:grpSpPr>
      <p:sp>
        <p:nvSpPr>
          <p:cNvPr id="1048780" name="Google Shape;159;p30"/>
          <p:cNvSpPr txBox="1"/>
          <p:nvPr>
            <p:custDataLst>
              <p:tags r:id="rId1"/>
            </p:custDataLst>
          </p:nvPr>
        </p:nvSpPr>
        <p:spPr>
          <a:xfrm>
            <a:off x="107504" y="23334"/>
            <a:ext cx="8781300" cy="825471"/>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lnSpc>
                <a:spcPct val="115000"/>
              </a:lnSpc>
              <a:spcBef>
                <a:spcPct val="0"/>
              </a:spcBef>
              <a:spcAft>
                <a:spcPct val="0"/>
              </a:spcAft>
              <a:buNone/>
            </a:pPr>
            <a:r>
              <a:rPr b="1" dirty="0" sz="2000" lang="en-GB">
                <a:solidFill>
                  <a:schemeClr val="tx1"/>
                </a:solidFill>
              </a:rPr>
              <a:t>Part 4: Content Creation and Curation (Post creations, Designs/Video </a:t>
            </a:r>
            <a:endParaRPr b="1" dirty="0" sz="2000">
              <a:solidFill>
                <a:schemeClr val="tx1"/>
              </a:solidFill>
            </a:endParaRPr>
          </a:p>
          <a:p>
            <a:pPr algn="ctr" indent="0" lvl="0" marL="0" rtl="0">
              <a:lnSpc>
                <a:spcPct val="115000"/>
              </a:lnSpc>
              <a:spcBef>
                <a:spcPct val="0"/>
              </a:spcBef>
              <a:spcAft>
                <a:spcPct val="0"/>
              </a:spcAft>
              <a:buNone/>
            </a:pPr>
            <a:r>
              <a:rPr b="1" dirty="0" sz="2000" lang="en-GB">
                <a:solidFill>
                  <a:schemeClr val="tx1"/>
                </a:solidFill>
              </a:rPr>
              <a:t>Editing, Ad Campaigns over Social Media and Email Ideation and Creation) </a:t>
            </a:r>
          </a:p>
        </p:txBody>
      </p:sp>
      <p:sp>
        <p:nvSpPr>
          <p:cNvPr id="1048781" name="TextBox 1"/>
          <p:cNvSpPr txBox="1"/>
          <p:nvPr/>
        </p:nvSpPr>
        <p:spPr>
          <a:xfrm>
            <a:off x="0" y="1266664"/>
            <a:ext cx="9251504" cy="369332"/>
          </a:xfrm>
          <a:prstGeom prst="rect"/>
          <a:noFill/>
        </p:spPr>
        <p:txBody>
          <a:bodyPr rtlCol="0" wrap="square">
            <a:spAutoFit/>
          </a:bodyPr>
          <a:p>
            <a:r>
              <a:rPr dirty="0" lang="en-US">
                <a:latin typeface="Arial Black" panose="020B0A04020102020204" pitchFamily="34" charset="0"/>
                <a:cs typeface="Arial" panose="020B0604020202020204" pitchFamily="34" charset="0"/>
              </a:rPr>
              <a:t>Challenges Faced :</a:t>
            </a:r>
            <a:endParaRPr dirty="0" lang="en-IN">
              <a:latin typeface="Arial Black" panose="020B0A04020102020204" pitchFamily="34" charset="0"/>
              <a:cs typeface="Arial" panose="020B0604020202020204" pitchFamily="34" charset="0"/>
            </a:endParaRPr>
          </a:p>
        </p:txBody>
      </p:sp>
      <p:sp>
        <p:nvSpPr>
          <p:cNvPr id="1048782" name="TextBox 2"/>
          <p:cNvSpPr txBox="1"/>
          <p:nvPr/>
        </p:nvSpPr>
        <p:spPr>
          <a:xfrm>
            <a:off x="53752" y="1741751"/>
            <a:ext cx="9144000" cy="2885441"/>
          </a:xfrm>
          <a:prstGeom prst="rect"/>
          <a:noFill/>
        </p:spPr>
        <p:txBody>
          <a:bodyPr rtlCol="0" wrap="square">
            <a:spAutoFit/>
          </a:bodyPr>
          <a:p>
            <a:r>
              <a:rPr dirty="0" lang="en-US" u="sng">
                <a:latin typeface="Arial Black" panose="020B0A04020102020204" pitchFamily="34" charset="0"/>
              </a:rPr>
              <a:t>Maintaining Originality:</a:t>
            </a:r>
            <a:r>
              <a:rPr dirty="0" lang="en-US" u="sng"/>
              <a:t> </a:t>
            </a:r>
            <a:r>
              <a:rPr dirty="0" lang="en-US" u="sng">
                <a:latin typeface="Arial" panose="020B0604020202020204" pitchFamily="34" charset="0"/>
                <a:cs typeface="Arial" panose="020B0604020202020204" pitchFamily="34" charset="0"/>
              </a:rPr>
              <a:t>Creating original content can be difficult, especially when there is an abundance of existing </a:t>
            </a:r>
            <a:r>
              <a:rPr dirty="0" lang="en-US">
                <a:latin typeface="Arial" panose="020B0604020202020204" pitchFamily="34" charset="0"/>
                <a:cs typeface="Arial" panose="020B0604020202020204" pitchFamily="34" charset="0"/>
              </a:rPr>
              <a:t>information on the internet. Plagiarism is a serious concern and can damage the reputation of the content creator. Striking a balance between providing valuable insights and maintaining originality is a constant challenge.</a:t>
            </a:r>
          </a:p>
          <a:p>
            <a:endParaRPr dirty="0" lang="en-US"/>
          </a:p>
          <a:p>
            <a:r>
              <a:rPr dirty="0" lang="en-US" u="sng">
                <a:latin typeface="Arial Black" panose="020B0A04020102020204" pitchFamily="34" charset="0"/>
              </a:rPr>
              <a:t>Time Constraints</a:t>
            </a:r>
            <a:r>
              <a:rPr dirty="0" lang="en-US">
                <a:latin typeface="Arial Black" panose="020B0A04020102020204" pitchFamily="34" charset="0"/>
              </a:rPr>
              <a:t>:</a:t>
            </a:r>
            <a:r>
              <a:rPr dirty="0" lang="en-US"/>
              <a:t> </a:t>
            </a:r>
            <a:r>
              <a:rPr dirty="0" lang="en-US">
                <a:latin typeface="Arial" panose="020B0604020202020204" pitchFamily="34" charset="0"/>
                <a:cs typeface="Arial" panose="020B0604020202020204" pitchFamily="34" charset="0"/>
              </a:rPr>
              <a:t>Content creation and curation can be time-consuming, particularly if it involves in-depth research, fact-checking, and editing. Consistently producing high-quality content within tight deadlines can be demanding.</a:t>
            </a:r>
          </a:p>
          <a:p>
            <a:endParaRPr dirty="0" lang="en-US"/>
          </a:p>
          <a:p>
            <a:r>
              <a:rPr dirty="0" lang="en-US" u="sng">
                <a:latin typeface="Arial Black" panose="020B0A04020102020204" pitchFamily="34" charset="0"/>
              </a:rPr>
              <a:t>Quality Control</a:t>
            </a:r>
            <a:r>
              <a:rPr dirty="0" lang="en-US">
                <a:latin typeface="Arial Black" panose="020B0A04020102020204" pitchFamily="34" charset="0"/>
              </a:rPr>
              <a:t>:</a:t>
            </a:r>
            <a:r>
              <a:rPr dirty="0" lang="en-US"/>
              <a:t> </a:t>
            </a:r>
            <a:r>
              <a:rPr dirty="0" lang="en-US">
                <a:latin typeface="Arial" panose="020B0604020202020204" pitchFamily="34" charset="0"/>
                <a:cs typeface="Arial" panose="020B0604020202020204" pitchFamily="34" charset="0"/>
              </a:rPr>
              <a:t>Ensuring the accuracy, grammar, and overall quality of the content is vital. Content with errors or inconsistencies can harm credibility and drive away the audience.</a:t>
            </a:r>
            <a:endParaRPr dirty="0" lang="en-IN">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sp>
        <p:nvSpPr>
          <p:cNvPr id="1048785" name="TextBox 5"/>
          <p:cNvSpPr txBox="1"/>
          <p:nvPr/>
        </p:nvSpPr>
        <p:spPr>
          <a:xfrm>
            <a:off x="0" y="0"/>
            <a:ext cx="9144000" cy="1209040"/>
          </a:xfrm>
          <a:prstGeom prst="rect"/>
          <a:noFill/>
        </p:spPr>
        <p:txBody>
          <a:bodyPr rtlCol="0" wrap="square">
            <a:spAutoFit/>
          </a:bodyPr>
          <a:p>
            <a:r>
              <a:rPr dirty="0" sz="2000" lang="en-US" smtClean="0">
                <a:latin typeface="Arial Black" panose="020B0A04020102020204" pitchFamily="34" charset="0"/>
              </a:rPr>
              <a:t>Content Overload:</a:t>
            </a:r>
            <a:r>
              <a:rPr dirty="0" sz="2000" lang="en-US" smtClean="0"/>
              <a:t> </a:t>
            </a:r>
            <a:r>
              <a:rPr dirty="0" sz="2000" lang="en-US" smtClean="0">
                <a:latin typeface="Arial" panose="020B0604020202020204" pitchFamily="34" charset="0"/>
                <a:cs typeface="Arial" panose="020B0604020202020204" pitchFamily="34" charset="0"/>
              </a:rPr>
              <a:t>With </a:t>
            </a:r>
            <a:r>
              <a:rPr dirty="0" sz="2000" lang="en-US">
                <a:latin typeface="Arial" panose="020B0604020202020204" pitchFamily="34" charset="0"/>
                <a:cs typeface="Arial" panose="020B0604020202020204" pitchFamily="34" charset="0"/>
              </a:rPr>
              <a:t>a vast amount of content available online, it's challenging to stand out amidst the noise. Creating something that captures the audience's attention and offers unique value becomes more difficult as the competition increases.</a:t>
            </a:r>
            <a:endParaRPr dirty="0" sz="2000" lang="en-IN">
              <a:latin typeface="Arial" panose="020B0604020202020204" pitchFamily="34" charset="0"/>
              <a:cs typeface="Arial" panose="020B0604020202020204" pitchFamily="34" charset="0"/>
            </a:endParaRPr>
          </a:p>
        </p:txBody>
      </p:sp>
      <p:sp>
        <p:nvSpPr>
          <p:cNvPr id="1048786" name="TextBox 6"/>
          <p:cNvSpPr txBox="1"/>
          <p:nvPr/>
        </p:nvSpPr>
        <p:spPr>
          <a:xfrm>
            <a:off x="0" y="1491630"/>
            <a:ext cx="9144000" cy="929640"/>
          </a:xfrm>
          <a:prstGeom prst="rect"/>
          <a:noFill/>
        </p:spPr>
        <p:txBody>
          <a:bodyPr rtlCol="0" wrap="square">
            <a:spAutoFit/>
          </a:bodyPr>
          <a:p>
            <a:r>
              <a:rPr dirty="0" sz="2000" lang="en-US">
                <a:latin typeface="Arial Black" panose="020B0A04020102020204" pitchFamily="34" charset="0"/>
              </a:rPr>
              <a:t>Audience Relevance:</a:t>
            </a:r>
            <a:r>
              <a:rPr dirty="0" sz="2000" lang="en-US"/>
              <a:t> </a:t>
            </a:r>
            <a:r>
              <a:rPr dirty="0" sz="2000" lang="en-US">
                <a:latin typeface="Arial" panose="020B0604020202020204" pitchFamily="34" charset="0"/>
                <a:cs typeface="Arial" panose="020B0604020202020204" pitchFamily="34" charset="0"/>
              </a:rPr>
              <a:t>Understanding the target audience and tailoring content to meet their needs is crucial for success. Creating content that resonates with the intended audience requires continuous research and adaptation.</a:t>
            </a:r>
            <a:endParaRPr dirty="0" sz="2000" lang="en-IN">
              <a:latin typeface="Arial" panose="020B060402020202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787" name="Content Placeholder 2"/>
          <p:cNvSpPr>
            <a:spLocks noGrp="1"/>
          </p:cNvSpPr>
          <p:nvPr>
            <p:ph sz="quarter" idx="13"/>
          </p:nvPr>
        </p:nvSpPr>
        <p:spPr>
          <a:xfrm>
            <a:off x="7744" y="26564"/>
            <a:ext cx="9136255" cy="5116935"/>
          </a:xfrm>
        </p:spPr>
        <p:txBody>
          <a:bodyPr>
            <a:normAutofit/>
          </a:bodyPr>
          <a:p>
            <a:pPr indent="0" marL="0">
              <a:buNone/>
            </a:pPr>
            <a:r>
              <a:rPr dirty="0" sz="1800" lang="en-US">
                <a:latin typeface="Arial Black" panose="020B0A04020102020204" pitchFamily="34" charset="0"/>
              </a:rPr>
              <a:t>C</a:t>
            </a:r>
            <a:r>
              <a:rPr cap="none" dirty="0" sz="1800" lang="en-US">
                <a:latin typeface="Arial Black" panose="020B0A04020102020204" pitchFamily="34" charset="0"/>
              </a:rPr>
              <a:t>opyright and legal issues</a:t>
            </a:r>
            <a:r>
              <a:rPr dirty="0" sz="1800" lang="en-US">
                <a:latin typeface="Arial Black" panose="020B0A04020102020204" pitchFamily="34" charset="0"/>
              </a:rPr>
              <a:t>:</a:t>
            </a:r>
            <a:r>
              <a:rPr dirty="0" sz="1800" lang="en-US"/>
              <a:t> </a:t>
            </a:r>
            <a:r>
              <a:rPr cap="none" dirty="0" sz="1800" lang="en-US">
                <a:latin typeface="Arial" panose="020B0604020202020204" pitchFamily="34" charset="0"/>
                <a:cs typeface="Arial" panose="020B0604020202020204" pitchFamily="34" charset="0"/>
              </a:rPr>
              <a:t>When curating content from various sources, it's essential to respect copyright laws and obtain necessary permissions. Failure to do so can lead to legal complications and reputational damage.</a:t>
            </a:r>
          </a:p>
          <a:p>
            <a:pPr indent="0" marL="0">
              <a:buNone/>
            </a:pPr>
            <a:endParaRPr cap="none" dirty="0" sz="1800" lang="en-US">
              <a:latin typeface="Arial" panose="020B0604020202020204" pitchFamily="34" charset="0"/>
              <a:cs typeface="Arial" panose="020B0604020202020204" pitchFamily="34" charset="0"/>
            </a:endParaRPr>
          </a:p>
          <a:p>
            <a:pPr indent="0" marL="0">
              <a:buNone/>
            </a:pPr>
            <a:r>
              <a:rPr cap="none" dirty="0" sz="1800" lang="en-US">
                <a:latin typeface="Arial Black" panose="020B0A04020102020204" pitchFamily="34" charset="0"/>
                <a:cs typeface="Arial" panose="020B0604020202020204" pitchFamily="34" charset="0"/>
              </a:rPr>
              <a:t>Finding reliable sources:</a:t>
            </a:r>
            <a:r>
              <a:rPr cap="none" dirty="0" sz="1800" lang="en-US">
                <a:latin typeface="Arial" panose="020B0604020202020204" pitchFamily="34" charset="0"/>
                <a:cs typeface="Arial" panose="020B0604020202020204" pitchFamily="34" charset="0"/>
              </a:rPr>
              <a:t> Curating content involves gathering information from various sources. Verifying the credibility and reliability of these sources is critical to ensure the content's accuracy and integrity.</a:t>
            </a:r>
          </a:p>
          <a:p>
            <a:pPr indent="0" marL="0">
              <a:buNone/>
            </a:pPr>
            <a:endParaRPr cap="none" dirty="0" sz="1800" lang="en-US">
              <a:latin typeface="Arial" panose="020B0604020202020204" pitchFamily="34" charset="0"/>
              <a:cs typeface="Arial" panose="020B0604020202020204" pitchFamily="34" charset="0"/>
            </a:endParaRPr>
          </a:p>
          <a:p>
            <a:pPr indent="0" marL="0">
              <a:buNone/>
            </a:pPr>
            <a:r>
              <a:rPr cap="none" dirty="0" sz="1800" lang="en-US">
                <a:latin typeface="Arial Black" panose="020B0A04020102020204" pitchFamily="34" charset="0"/>
                <a:cs typeface="Arial" panose="020B0604020202020204" pitchFamily="34" charset="0"/>
              </a:rPr>
              <a:t>Keeping up with trends:</a:t>
            </a:r>
            <a:r>
              <a:rPr cap="none" dirty="0" sz="1800" lang="en-US">
                <a:latin typeface="Arial" panose="020B0604020202020204" pitchFamily="34" charset="0"/>
                <a:cs typeface="Arial" panose="020B0604020202020204" pitchFamily="34" charset="0"/>
              </a:rPr>
              <a:t> Online trends and interests can change rapidly. Content creators and curators need to stay up-to-date with the latest developments to remain relevant and engaging.</a:t>
            </a:r>
            <a:endParaRPr cap="none" dirty="0" sz="1800" lang="en-IN">
              <a:latin typeface="Arial" panose="020B060402020202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788" name="Content Placeholder 2"/>
          <p:cNvSpPr>
            <a:spLocks noGrp="1"/>
          </p:cNvSpPr>
          <p:nvPr>
            <p:ph sz="quarter" idx="13"/>
          </p:nvPr>
        </p:nvSpPr>
        <p:spPr>
          <a:xfrm>
            <a:off x="0" y="-1817"/>
            <a:ext cx="9144000" cy="2568080"/>
          </a:xfrm>
        </p:spPr>
        <p:txBody>
          <a:bodyPr>
            <a:noAutofit/>
          </a:bodyPr>
          <a:p>
            <a:pPr indent="0" marL="0">
              <a:buNone/>
            </a:pPr>
            <a:r>
              <a:rPr dirty="0" sz="2000" lang="en-US">
                <a:latin typeface="Arial Black" panose="020B0A04020102020204" pitchFamily="34" charset="0"/>
              </a:rPr>
              <a:t>C</a:t>
            </a:r>
            <a:r>
              <a:rPr cap="none" dirty="0" sz="2000" lang="en-US">
                <a:latin typeface="Arial Black" panose="020B0A04020102020204" pitchFamily="34" charset="0"/>
              </a:rPr>
              <a:t>ontent distribution:</a:t>
            </a:r>
            <a:r>
              <a:rPr cap="none" dirty="0" sz="2000" lang="en-US"/>
              <a:t> Even with excellent content, reaching the target audience can be challenging. Understanding various distribution channels, search engine optimization (SEO), and social media strategies is necessary to maximize content visibility.</a:t>
            </a:r>
          </a:p>
          <a:p>
            <a:pPr indent="0" marL="0">
              <a:buNone/>
            </a:pPr>
            <a:endParaRPr cap="none" dirty="0" sz="2000" lang="en-US"/>
          </a:p>
          <a:p>
            <a:pPr indent="0" marL="0">
              <a:buNone/>
            </a:pPr>
            <a:r>
              <a:rPr cap="none" dirty="0" sz="2000" lang="en-US">
                <a:latin typeface="Arial Black" panose="020B0A04020102020204" pitchFamily="34" charset="0"/>
              </a:rPr>
              <a:t>Measuring performance:</a:t>
            </a:r>
            <a:r>
              <a:rPr cap="none" dirty="0" sz="2000" lang="en-US"/>
              <a:t> Assessing the success of content creation and curation efforts requires tracking and analyzing relevant metrics. determining which metrics to focus on and how to improve based on the data can be a complex task</a:t>
            </a:r>
            <a:endParaRPr cap="none" dirty="0" sz="2000" lang="en-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sp>
        <p:nvSpPr>
          <p:cNvPr id="1048789" name="Content Placeholder 2"/>
          <p:cNvSpPr>
            <a:spLocks noGrp="1"/>
          </p:cNvSpPr>
          <p:nvPr>
            <p:ph sz="quarter" idx="13"/>
          </p:nvPr>
        </p:nvSpPr>
        <p:spPr>
          <a:xfrm>
            <a:off x="4159" y="0"/>
            <a:ext cx="9139841" cy="2568080"/>
          </a:xfrm>
        </p:spPr>
        <p:txBody>
          <a:bodyPr>
            <a:noAutofit/>
          </a:bodyPr>
          <a:p>
            <a:pPr indent="0" marL="0">
              <a:buNone/>
            </a:pPr>
            <a:endParaRPr cap="none" dirty="0" sz="2000" lang="en-US">
              <a:latin typeface="Arial Black" panose="020B0A04020102020204" pitchFamily="34" charset="0"/>
            </a:endParaRPr>
          </a:p>
          <a:p>
            <a:pPr indent="0" marL="0">
              <a:buNone/>
            </a:pPr>
            <a:r>
              <a:rPr cap="none" dirty="0" sz="2000" lang="en-US">
                <a:latin typeface="Arial Black" panose="020B0A04020102020204" pitchFamily="34" charset="0"/>
              </a:rPr>
              <a:t>Dealing with negative feedback:</a:t>
            </a:r>
            <a:r>
              <a:rPr cap="none" dirty="0" sz="2000" lang="en-US"/>
              <a:t> </a:t>
            </a:r>
            <a:r>
              <a:rPr cap="none" dirty="0" sz="2000" lang="en-US">
                <a:latin typeface="Arial" panose="020B0604020202020204" pitchFamily="34" charset="0"/>
                <a:cs typeface="Arial" panose="020B0604020202020204" pitchFamily="34" charset="0"/>
              </a:rPr>
              <a:t>Content creators may face criticism and negative feedback. managing this feedback constructively and learning from it without being disheartened is essential for growth.</a:t>
            </a:r>
          </a:p>
          <a:p>
            <a:pPr indent="0" marL="0">
              <a:buNone/>
            </a:pPr>
            <a:endParaRPr cap="none" dirty="0" sz="2000" lang="en-US"/>
          </a:p>
          <a:p>
            <a:pPr indent="0" marL="0">
              <a:buNone/>
            </a:pPr>
            <a:r>
              <a:rPr cap="none" dirty="0" sz="2000" lang="en-US">
                <a:latin typeface="Arial Black" panose="020B0A04020102020204" pitchFamily="34" charset="0"/>
              </a:rPr>
              <a:t>Balancing quantity and quality:</a:t>
            </a:r>
            <a:r>
              <a:rPr cap="none" dirty="0" sz="2000" lang="en-US"/>
              <a:t> </a:t>
            </a:r>
            <a:r>
              <a:rPr cap="none" dirty="0" sz="2000" lang="en-US">
                <a:latin typeface="Arial" panose="020B0604020202020204" pitchFamily="34" charset="0"/>
                <a:cs typeface="Arial" panose="020B0604020202020204" pitchFamily="34" charset="0"/>
              </a:rPr>
              <a:t>Striving to produce a high volume of content may lead to a compromise on quality. Finding the right balance between quantity and quality is a constant challenge. Overcoming these challenges requires adaptability, continuous learning, and a strong focus on the needs and preferences of the target audience. it's crucial to stay creative, receptive to feedback, and committed to refining content creation and curation processes over time.</a:t>
            </a:r>
            <a:endParaRPr cap="none" dirty="0" sz="2000" lang="en-IN">
              <a:latin typeface="Arial" panose="020B0604020202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790" name="Rectangle 2"/>
          <p:cNvSpPr/>
          <p:nvPr/>
        </p:nvSpPr>
        <p:spPr>
          <a:xfrm>
            <a:off x="395536" y="1563638"/>
            <a:ext cx="4572000" cy="853440"/>
          </a:xfrm>
          <a:prstGeom prst="rect"/>
        </p:spPr>
        <p:txBody>
          <a:bodyPr>
            <a:spAutoFit/>
          </a:bodyPr>
          <a:p>
            <a:r>
              <a:rPr dirty="0" lang="en-US">
                <a:hlinkClick r:id="rId1" action="ppaction://hlinksldjump"/>
              </a:rPr>
              <a:t>https://www.instagram.com/reel/Csn_kgAouHE/?igshid=NTc4MTIwNjQ2YQ==</a:t>
            </a:r>
            <a:endParaRPr dirty="0" lang="en-US"/>
          </a:p>
        </p:txBody>
      </p:sp>
      <p:sp>
        <p:nvSpPr>
          <p:cNvPr id="1048791" name="Rectangle 3"/>
          <p:cNvSpPr/>
          <p:nvPr/>
        </p:nvSpPr>
        <p:spPr>
          <a:xfrm>
            <a:off x="683568" y="4155926"/>
            <a:ext cx="4572000" cy="853440"/>
          </a:xfrm>
          <a:prstGeom prst="rect"/>
        </p:spPr>
        <p:txBody>
          <a:bodyPr>
            <a:spAutoFit/>
          </a:bodyPr>
          <a:p>
            <a:r>
              <a:rPr dirty="0" lang="en-US" u="sng">
                <a:hlinkClick r:id="rId1" action="ppaction://hlinksldjump"/>
              </a:rPr>
              <a:t>https://www.instagram.com/tv/CFjOuDgBRix/?igshid=NTc4MTIwNjQ2YQ==</a:t>
            </a:r>
            <a:endParaRPr dirty="0" lang="en-US" u="sng"/>
          </a:p>
        </p:txBody>
      </p:sp>
      <p:pic>
        <p:nvPicPr>
          <p:cNvPr id="2097175" name="Picture 4"/>
          <p:cNvPicPr>
            <a:picLocks noChangeAspect="1"/>
          </p:cNvPicPr>
          <p:nvPr/>
        </p:nvPicPr>
        <p:blipFill>
          <a:blip xmlns:r="http://schemas.openxmlformats.org/officeDocument/2006/relationships" r:embed="rId2"/>
          <a:stretch>
            <a:fillRect/>
          </a:stretch>
        </p:blipFill>
        <p:spPr>
          <a:xfrm>
            <a:off x="1763688" y="267494"/>
            <a:ext cx="1126751" cy="1152128"/>
          </a:xfrm>
          <a:prstGeom prst="rect"/>
        </p:spPr>
      </p:pic>
      <p:pic>
        <p:nvPicPr>
          <p:cNvPr id="2097176" name="Picture 5"/>
          <p:cNvPicPr>
            <a:picLocks noChangeAspect="1"/>
          </p:cNvPicPr>
          <p:nvPr/>
        </p:nvPicPr>
        <p:blipFill>
          <a:blip xmlns:r="http://schemas.openxmlformats.org/officeDocument/2006/relationships" r:embed="rId3"/>
          <a:stretch>
            <a:fillRect/>
          </a:stretch>
        </p:blipFill>
        <p:spPr>
          <a:xfrm>
            <a:off x="938461" y="2708354"/>
            <a:ext cx="3486150" cy="1314450"/>
          </a:xfrm>
          <a:prstGeom prst="rec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sp>
        <p:nvSpPr>
          <p:cNvPr id="1048792" name="Rectangle 2"/>
          <p:cNvSpPr/>
          <p:nvPr/>
        </p:nvSpPr>
        <p:spPr>
          <a:xfrm>
            <a:off x="3203848" y="1851670"/>
            <a:ext cx="3168352" cy="751840"/>
          </a:xfrm>
          <a:prstGeom prst="rect"/>
        </p:spPr>
        <p:txBody>
          <a:bodyPr wrap="square">
            <a:spAutoFit/>
          </a:bodyPr>
          <a:p>
            <a:r>
              <a:rPr b="1" dirty="0" sz="4800" lang="en-US" smtClean="0"/>
              <a:t>THE END </a:t>
            </a:r>
            <a:endParaRPr b="1" dirty="0" sz="4800"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pic>
        <p:nvPicPr>
          <p:cNvPr id="2097152" name="Picture 2" descr="Lakme won't carry tests on animals for its cosmetics products, ET Retail"/>
          <p:cNvPicPr>
            <a:picLocks noChangeAspect="1" noChangeArrowheads="1"/>
          </p:cNvPicPr>
          <p:nvPr/>
        </p:nvPicPr>
        <p:blipFill>
          <a:blip xmlns:r="http://schemas.openxmlformats.org/officeDocument/2006/relationships" r:embed="rId1" cstate="print"/>
          <a:srcRect/>
          <a:stretch>
            <a:fillRect/>
          </a:stretch>
        </p:blipFill>
        <p:spPr bwMode="auto">
          <a:xfrm>
            <a:off x="1979712" y="915566"/>
            <a:ext cx="4896544" cy="3672408"/>
          </a:xfrm>
          <a:prstGeom prst="rect"/>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12" name="Rectangle 1"/>
          <p:cNvSpPr/>
          <p:nvPr/>
        </p:nvSpPr>
        <p:spPr>
          <a:xfrm>
            <a:off x="2051720" y="123478"/>
            <a:ext cx="3678941" cy="369332"/>
          </a:xfrm>
          <a:prstGeom prst="rect"/>
        </p:spPr>
        <p:txBody>
          <a:bodyPr wrap="square">
            <a:spAutoFit/>
          </a:bodyPr>
          <a:p>
            <a:r>
              <a:rPr b="1" dirty="0" lang="en-US" u="sng" smtClean="0"/>
              <a:t>OVERVIEW OF ORGANIZATION </a:t>
            </a:r>
            <a:endParaRPr b="1" dirty="0" lang="en-US" u="sng"/>
          </a:p>
        </p:txBody>
      </p:sp>
      <p:sp>
        <p:nvSpPr>
          <p:cNvPr id="1048613" name="Rectangle 3"/>
          <p:cNvSpPr/>
          <p:nvPr/>
        </p:nvSpPr>
        <p:spPr>
          <a:xfrm>
            <a:off x="107504" y="1059582"/>
            <a:ext cx="9036496" cy="3761741"/>
          </a:xfrm>
          <a:prstGeom prst="rect"/>
        </p:spPr>
        <p:txBody>
          <a:bodyPr wrap="square">
            <a:spAutoFit/>
          </a:bodyPr>
          <a:p>
            <a:r>
              <a:rPr dirty="0" sz="1600" lang="en-US" smtClean="0"/>
              <a:t>        </a:t>
            </a:r>
            <a:r>
              <a:rPr dirty="0" sz="1600" lang="en-US" err="1" smtClean="0"/>
              <a:t>Lakme</a:t>
            </a:r>
            <a:r>
              <a:rPr dirty="0" sz="1600" lang="en-US" smtClean="0"/>
              <a:t>  </a:t>
            </a:r>
            <a:r>
              <a:rPr dirty="0" sz="1600" lang="en-US"/>
              <a:t>is an Indian cosmetics brand, owned by Hindustan Unilever. It was named after the French opera </a:t>
            </a:r>
            <a:r>
              <a:rPr dirty="0" sz="1600" lang="en-US" err="1" smtClean="0"/>
              <a:t>Lakme</a:t>
            </a:r>
            <a:r>
              <a:rPr dirty="0" sz="1600" lang="en-US" smtClean="0"/>
              <a:t>, </a:t>
            </a:r>
            <a:r>
              <a:rPr dirty="0" sz="1600" lang="en-US"/>
              <a:t>which itself is the French word for goddess Lakshmi who is renowned for her beauty. It was started in 1952 as a 100% subsidiary of Tata Oil Mills, famously after Prime Minister Jawaharlal Nehru was concerned that Indian women were spending precious foreign exchange on beauty products and persuaded JRD Tata to manufacture them in India. Initially it was called Lakshmi beauty products later rebranded it to </a:t>
            </a:r>
            <a:r>
              <a:rPr dirty="0" sz="1600" lang="en-US" err="1"/>
              <a:t>Lakmé</a:t>
            </a:r>
            <a:r>
              <a:rPr dirty="0" sz="1600" lang="en-US"/>
              <a:t> and [1] Simone Tata joined the company as director and went on to become the chairperson.[2] In 1998, </a:t>
            </a:r>
            <a:r>
              <a:rPr dirty="0" sz="1600" lang="en-US" err="1"/>
              <a:t>Tatas</a:t>
            </a:r>
            <a:r>
              <a:rPr dirty="0" sz="1600" lang="en-US"/>
              <a:t> sold their stake in </a:t>
            </a:r>
            <a:r>
              <a:rPr dirty="0" sz="1600" lang="en-US" err="1"/>
              <a:t>Lakmé</a:t>
            </a:r>
            <a:r>
              <a:rPr dirty="0" sz="1600" lang="en-US"/>
              <a:t> to Hindustan Unilever[3] for ₹200 </a:t>
            </a:r>
            <a:r>
              <a:rPr dirty="0" sz="1600" lang="en-US" err="1" smtClean="0"/>
              <a:t>crore</a:t>
            </a:r>
            <a:endParaRPr dirty="0" sz="1600" lang="en-US" smtClean="0"/>
          </a:p>
          <a:p>
            <a:endParaRPr dirty="0" sz="1600" lang="en-US" smtClean="0"/>
          </a:p>
          <a:p>
            <a:r>
              <a:rPr dirty="0" sz="1600" lang="en-US" smtClean="0"/>
              <a:t>     </a:t>
            </a:r>
            <a:r>
              <a:rPr dirty="0" sz="1600" lang="en-US" err="1" smtClean="0"/>
              <a:t>Lakmé</a:t>
            </a:r>
            <a:r>
              <a:rPr dirty="0" sz="1600" lang="en-US" smtClean="0"/>
              <a:t> </a:t>
            </a:r>
            <a:r>
              <a:rPr dirty="0" sz="1600" lang="en-US"/>
              <a:t>mainly sells </a:t>
            </a:r>
            <a:r>
              <a:rPr dirty="0" sz="1600" lang="en-US" smtClean="0"/>
              <a:t>colored </a:t>
            </a:r>
            <a:r>
              <a:rPr dirty="0" sz="1600" lang="en-US"/>
              <a:t>cosmetics products such as lipsticks, eyeliners and skincare cream. In December 2018, it launched its e-commerce platform.[5][6] As of 2021, </a:t>
            </a:r>
            <a:r>
              <a:rPr dirty="0" sz="1600" lang="en-US" err="1"/>
              <a:t>Lakmé</a:t>
            </a:r>
            <a:r>
              <a:rPr dirty="0" sz="1600" lang="en-US"/>
              <a:t> also runs 485 beauty salons under </a:t>
            </a:r>
            <a:r>
              <a:rPr dirty="0" sz="1600" lang="en-US" err="1"/>
              <a:t>Lakmé</a:t>
            </a:r>
            <a:r>
              <a:rPr dirty="0" sz="1600" lang="en-US"/>
              <a:t> Lever.[7] The </a:t>
            </a:r>
            <a:r>
              <a:rPr dirty="0" sz="1600" lang="en-US" smtClean="0"/>
              <a:t>company Combining </a:t>
            </a:r>
            <a:r>
              <a:rPr dirty="0" sz="1600" lang="en-US"/>
              <a:t>international cosmetic technology with an in-depth understanding of the Indian woman's needs, </a:t>
            </a:r>
            <a:r>
              <a:rPr dirty="0" sz="1600" lang="en-US" err="1"/>
              <a:t>Lakmé</a:t>
            </a:r>
            <a:r>
              <a:rPr dirty="0" sz="1600" lang="en-US"/>
              <a:t> also offers its consumers a comprehensive beauty experience through its products that are ideal for a variety of Indian skin tones..</a:t>
            </a:r>
          </a:p>
          <a:p>
            <a:r>
              <a:rPr dirty="0" sz="1600" lang="en-US" smtClean="0"/>
              <a:t> </a:t>
            </a:r>
            <a:r>
              <a:rPr dirty="0" sz="1600" lang="en-US"/>
              <a:t>is the title sponsor for </a:t>
            </a:r>
            <a:r>
              <a:rPr dirty="0" sz="1600" lang="en-US" err="1"/>
              <a:t>Lakme</a:t>
            </a:r>
            <a:r>
              <a:rPr dirty="0" sz="1600" lang="en-US"/>
              <a:t> Fashion Week (LFW), a bi-annual fashion week which takes place </a:t>
            </a:r>
            <a:r>
              <a:rPr dirty="0" sz="1600" lang="en-US" err="1" smtClean="0"/>
              <a:t>mumbai</a:t>
            </a:r>
            <a:endParaRPr dirty="0" sz="1600" lang="en-US"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6" name="Shape 66"/>
        <p:cNvGrpSpPr/>
        <p:nvPr/>
      </p:nvGrpSpPr>
      <p:grpSpPr>
        <a:xfrm>
          <a:off x="0" y="0"/>
          <a:ext cx="0" cy="0"/>
          <a:chOff x="0" y="0"/>
          <a:chExt cx="0" cy="0"/>
        </a:xfrm>
      </p:grpSpPr>
      <p:sp>
        <p:nvSpPr>
          <p:cNvPr id="1048614" name="Google Shape;67;p15"/>
          <p:cNvSpPr txBox="1"/>
          <p:nvPr>
            <p:custDataLst>
              <p:tags r:id="rId1"/>
            </p:custDataLst>
          </p:nvPr>
        </p:nvSpPr>
        <p:spPr>
          <a:xfrm>
            <a:off x="0" y="0"/>
            <a:ext cx="9144000" cy="942311"/>
          </a:xfrm>
          <a:prstGeom prst="rect"/>
          <a:noFill/>
          <a:ln>
            <a:noFill/>
          </a:ln>
        </p:spPr>
        <p:txBody>
          <a:bodyPr anchor="t" anchorCtr="0" bIns="91425" lIns="91425" rIns="91425" spcFirstLastPara="1" tIns="91425" wrap="square">
            <a:spAutoFit/>
          </a:bodyPr>
          <a:lstStyle>
            <a:defPPr algn="l" lvl="0" marR="0" rtl="0">
              <a:lnSpc>
                <a:spcPct val="100000"/>
              </a:lnSpc>
              <a:spcBef>
                <a:spcPct val="0"/>
              </a:spcBef>
              <a:spcAft>
                <a:spcPct val="0"/>
              </a:spcAft>
              <a:defRPr lang="en-US"/>
            </a:defPPr>
            <a:lvl1pPr algn="l" defTabSz="914400" eaLnBrk="1" hangingPunct="1" latinLnBrk="0" lvl="0" marL="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defTabSz="914400" eaLnBrk="1" hangingPunct="1" latinLnBrk="0" lvl="1" marL="457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defTabSz="914400" eaLnBrk="1" hangingPunct="1" latinLnBrk="0" lvl="2" marL="914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defTabSz="914400" eaLnBrk="1" hangingPunct="1" latinLnBrk="0" lvl="3" marL="1371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defTabSz="914400" eaLnBrk="1" hangingPunct="1" latinLnBrk="0" lvl="4" marL="18288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defTabSz="914400" eaLnBrk="1" hangingPunct="1" latinLnBrk="0" lvl="5" marL="22860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defTabSz="914400" eaLnBrk="1" hangingPunct="1" latinLnBrk="0" lvl="6" marL="27432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defTabSz="914400" eaLnBrk="1" hangingPunct="1" latinLnBrk="0" lvl="7" marL="32004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defTabSz="914400" eaLnBrk="1" hangingPunct="1" latinLnBrk="0" lvl="8" marL="3657600" marR="0" rtl="0">
              <a:lnSpc>
                <a:spcPct val="100000"/>
              </a:lnSpc>
              <a:spcBef>
                <a:spcPct val="0"/>
              </a:spcBef>
              <a:spcAft>
                <a:spcPct val="0"/>
              </a:spcAft>
              <a:buClr>
                <a:srgbClr val="000000"/>
              </a:buClr>
              <a:buFont typeface="Arial" panose="020B0604020202020204"/>
              <a:defRPr b="0" cap="none" sz="1400" i="0" kern="1200" strike="noStrike" u="none">
                <a:solidFill>
                  <a:srgbClr val="000000"/>
                </a:solidFill>
                <a:latin typeface="Arial" panose="020B0604020202020204"/>
                <a:ea typeface="Arial" panose="020B0604020202020204"/>
                <a:cs typeface="Arial" panose="020B0604020202020204"/>
                <a:sym typeface="Arial" panose="020B0604020202020204"/>
              </a:defRPr>
            </a:lvl9pPr>
          </a:lstStyle>
          <a:p>
            <a:pPr algn="ctr" indent="0" lvl="0" marL="0" rtl="0">
              <a:lnSpc>
                <a:spcPct val="115000"/>
              </a:lnSpc>
              <a:spcBef>
                <a:spcPct val="0"/>
              </a:spcBef>
              <a:spcAft>
                <a:spcPct val="0"/>
              </a:spcAft>
              <a:buNone/>
            </a:pPr>
            <a:r>
              <a:rPr b="1" dirty="0" sz="2400" lang="en-GB">
                <a:solidFill>
                  <a:schemeClr val="tx1"/>
                </a:solidFill>
              </a:rPr>
              <a:t>Part 1: Brand study, Competitor Analysis &amp; Buyer’s/Audience’s Persona</a:t>
            </a:r>
          </a:p>
        </p:txBody>
      </p:sp>
      <p:cxnSp>
        <p:nvCxnSpPr>
          <p:cNvPr id="3145728" name="Straight Connector 11"/>
          <p:cNvCxnSpPr>
            <a:cxnSpLocks/>
          </p:cNvCxnSpPr>
          <p:nvPr>
            <p:custDataLst>
              <p:tags r:id="rId2"/>
            </p:custDataLst>
          </p:nvPr>
        </p:nvCxnSpPr>
        <p:spPr>
          <a:xfrm flipH="1">
            <a:off x="1187624" y="4227934"/>
            <a:ext cx="0" cy="0"/>
          </a:xfrm>
          <a:prstGeom prst="line"/>
        </p:spPr>
        <p:style>
          <a:lnRef idx="1">
            <a:schemeClr val="accent1"/>
          </a:lnRef>
          <a:fillRef idx="0">
            <a:schemeClr val="accent1"/>
          </a:fillRef>
          <a:effectRef idx="0">
            <a:schemeClr val="accent1"/>
          </a:effectRef>
          <a:fontRef idx="minor">
            <a:schemeClr val="tx1"/>
          </a:fontRef>
        </p:style>
      </p:cxnSp>
      <p:sp>
        <p:nvSpPr>
          <p:cNvPr id="1048615" name="Text Box 2"/>
          <p:cNvSpPr txBox="1"/>
          <p:nvPr/>
        </p:nvSpPr>
        <p:spPr>
          <a:xfrm>
            <a:off x="35560" y="1029970"/>
            <a:ext cx="9144000" cy="4528820"/>
          </a:xfrm>
          <a:prstGeom prst="rect"/>
          <a:noFill/>
        </p:spPr>
        <p:txBody>
          <a:bodyPr anchor="t" rtlCol="0" wrap="square">
            <a:noAutofit/>
          </a:bodyPr>
          <a:p>
            <a:pPr algn="l" indent="0" lvl="0" marL="139700" rtl="0">
              <a:spcBef>
                <a:spcPct val="0"/>
              </a:spcBef>
              <a:spcAft>
                <a:spcPct val="0"/>
              </a:spcAft>
              <a:buSzPts val="1400"/>
              <a:buNone/>
            </a:pPr>
            <a:r>
              <a:rPr altLang="en-GB" b="1" dirty="0" sz="2000" lang="en-IN">
                <a:sym typeface="+mn-ea"/>
              </a:rPr>
              <a:t>  </a:t>
            </a:r>
            <a:r>
              <a:rPr altLang="en-GB" b="1" dirty="0" sz="2000" lang="en-IN" u="sng">
                <a:sym typeface="+mn-ea"/>
              </a:rPr>
              <a:t>R</a:t>
            </a:r>
            <a:r>
              <a:rPr b="1" dirty="0" sz="2000" lang="en-GB" err="1" u="sng">
                <a:sym typeface="+mn-ea"/>
              </a:rPr>
              <a:t>esearch</a:t>
            </a:r>
            <a:r>
              <a:rPr b="1" dirty="0" sz="2000" lang="en-GB" u="sng">
                <a:sym typeface="+mn-ea"/>
              </a:rPr>
              <a:t> Brand identity</a:t>
            </a:r>
            <a:r>
              <a:rPr b="1" dirty="0" sz="2000" lang="en-GB">
                <a:sym typeface="+mn-ea"/>
              </a:rPr>
              <a:t>:</a:t>
            </a:r>
            <a:r>
              <a:rPr dirty="0" sz="1600" lang="en-GB">
                <a:sym typeface="+mn-ea"/>
              </a:rPr>
              <a:t>.</a:t>
            </a:r>
            <a:endParaRPr dirty="0" sz="1600" lang="en-GB"/>
          </a:p>
          <a:p>
            <a:pPr algn="l" indent="-317500" lvl="0" marL="457200" rtl="0">
              <a:spcBef>
                <a:spcPct val="0"/>
              </a:spcBef>
              <a:spcAft>
                <a:spcPct val="0"/>
              </a:spcAft>
              <a:buSzPts val="1400"/>
              <a:buChar char="●"/>
            </a:pPr>
            <a:endParaRPr dirty="0" lang="en-US"/>
          </a:p>
          <a:p>
            <a:pPr indent="0" lvl="0">
              <a:buFont typeface="Arial" panose="020B0604020202020204" pitchFamily="34" charset="0"/>
              <a:buNone/>
            </a:pPr>
            <a:r>
              <a:rPr altLang="en-GB" b="1" dirty="0" sz="2000" lang="en-IN">
                <a:sym typeface="+mn-ea"/>
              </a:rPr>
              <a:t>    </a:t>
            </a:r>
            <a:r>
              <a:rPr b="1" dirty="0" sz="2000" lang="en-GB" u="sng">
                <a:sym typeface="+mn-ea"/>
              </a:rPr>
              <a:t>Mission</a:t>
            </a:r>
            <a:r>
              <a:rPr altLang="en-GB" b="1" dirty="0" sz="2000" lang="en-IN" u="sng">
                <a:sym typeface="+mn-ea"/>
              </a:rPr>
              <a:t> </a:t>
            </a:r>
            <a:r>
              <a:rPr b="1" dirty="0" sz="2000" lang="en-GB" u="sng">
                <a:sym typeface="+mn-ea"/>
              </a:rPr>
              <a:t>/</a:t>
            </a:r>
            <a:r>
              <a:rPr altLang="en-GB" b="1" dirty="0" sz="2000" lang="en-IN" u="sng">
                <a:sym typeface="+mn-ea"/>
              </a:rPr>
              <a:t> </a:t>
            </a:r>
            <a:r>
              <a:rPr b="1" dirty="0" sz="2000" lang="en-GB" u="sng">
                <a:sym typeface="+mn-ea"/>
              </a:rPr>
              <a:t>values</a:t>
            </a:r>
            <a:r>
              <a:rPr b="1" dirty="0" sz="2000" lang="en-GB">
                <a:sym typeface="+mn-ea"/>
              </a:rPr>
              <a:t>:</a:t>
            </a:r>
            <a:r>
              <a:rPr b="1" dirty="0" lang="en-GB">
                <a:sym typeface="+mn-ea"/>
              </a:rPr>
              <a:t>   </a:t>
            </a:r>
          </a:p>
          <a:p>
            <a:pPr indent="0" lvl="0">
              <a:buFont typeface="Arial" panose="020B0604020202020204" pitchFamily="34" charset="0"/>
              <a:buNone/>
            </a:pPr>
            <a:endParaRPr b="1" dirty="0" lang="en-GB">
              <a:sym typeface="+mn-ea"/>
            </a:endParaRPr>
          </a:p>
          <a:p>
            <a:pPr indent="0" lvl="0">
              <a:buFont typeface="Arial" panose="020B0604020202020204" pitchFamily="34" charset="0"/>
              <a:buNone/>
            </a:pPr>
            <a:r>
              <a:rPr altLang="en-US" dirty="0" lang="en-IN"/>
              <a:t>          “An Ally to the classic Indian woman Lakme inspire her to express the unique beauty and sensuality within enabling her to realize the potency of her beauty”.</a:t>
            </a:r>
            <a:endParaRPr dirty="0" lang="en-US"/>
          </a:p>
          <a:p>
            <a:pPr algn="l" indent="0" lvl="0" marL="0" rtl="0">
              <a:spcBef>
                <a:spcPct val="0"/>
              </a:spcBef>
              <a:spcAft>
                <a:spcPct val="0"/>
              </a:spcAft>
              <a:buNone/>
            </a:pPr>
            <a:endParaRPr dirty="0" lang="en-US"/>
          </a:p>
        </p:txBody>
      </p:sp>
      <p:pic>
        <p:nvPicPr>
          <p:cNvPr id="2097153" name="Picture 3" descr="OIP"/>
          <p:cNvPicPr>
            <a:picLocks noChangeAspect="1"/>
          </p:cNvPicPr>
          <p:nvPr/>
        </p:nvPicPr>
        <p:blipFill>
          <a:blip xmlns:r="http://schemas.openxmlformats.org/officeDocument/2006/relationships" r:embed="rId3"/>
          <a:stretch>
            <a:fillRect/>
          </a:stretch>
        </p:blipFill>
        <p:spPr>
          <a:xfrm>
            <a:off x="2771775" y="2894965"/>
            <a:ext cx="2724150" cy="220472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18" name="Text Box 1"/>
          <p:cNvSpPr txBox="1"/>
          <p:nvPr/>
        </p:nvSpPr>
        <p:spPr>
          <a:xfrm>
            <a:off x="7620" y="635"/>
            <a:ext cx="9136380" cy="5142865"/>
          </a:xfrm>
          <a:prstGeom prst="rect"/>
          <a:noFill/>
        </p:spPr>
        <p:txBody>
          <a:bodyPr anchor="t" rtlCol="0" wrap="square">
            <a:noAutofit/>
          </a:bodyPr>
          <a:p>
            <a:pPr algn="l" indent="0" lvl="0" marL="0" rtl="0">
              <a:spcBef>
                <a:spcPct val="0"/>
              </a:spcBef>
              <a:spcAft>
                <a:spcPct val="0"/>
              </a:spcAft>
              <a:buNone/>
            </a:pPr>
            <a:r>
              <a:rPr b="1" dirty="0" lang="en-US" u="sng">
                <a:latin typeface="Arial" panose="020B0604020202020204" pitchFamily="34" charset="0"/>
                <a:cs typeface="Arial" panose="020B0604020202020204" pitchFamily="34" charset="0"/>
                <a:sym typeface="+mn-ea"/>
              </a:rPr>
              <a:t>KEY FACTS</a:t>
            </a:r>
            <a:r>
              <a:rPr b="1" dirty="0" lang="en-US">
                <a:latin typeface="Arial" panose="020B0604020202020204" pitchFamily="34" charset="0"/>
                <a:cs typeface="Arial" panose="020B0604020202020204" pitchFamily="34" charset="0"/>
                <a:sym typeface="+mn-ea"/>
              </a:rPr>
              <a:t> : </a:t>
            </a:r>
            <a:endParaRPr b="1" dirty="0" lang="en-US">
              <a:latin typeface="Arial" panose="020B0604020202020204" pitchFamily="34" charset="0"/>
              <a:cs typeface="Arial" panose="020B0604020202020204" pitchFamily="34" charset="0"/>
            </a:endParaRPr>
          </a:p>
          <a:p>
            <a:pPr algn="l" indent="0" lvl="0" marL="0" rtl="0">
              <a:spcBef>
                <a:spcPct val="0"/>
              </a:spcBef>
              <a:spcAft>
                <a:spcPct val="0"/>
              </a:spcAft>
              <a:buNone/>
            </a:pPr>
            <a:endParaRPr dirty="0" lang="en-US"/>
          </a:p>
          <a:p>
            <a:pPr algn="l" indent="0" lvl="0" marL="0" rtl="0">
              <a:spcBef>
                <a:spcPct val="0"/>
              </a:spcBef>
              <a:spcAft>
                <a:spcPct val="0"/>
              </a:spcAft>
              <a:buNone/>
            </a:pPr>
            <a:r>
              <a:rPr dirty="0" sz="2400" lang="en-US">
                <a:sym typeface="+mn-ea"/>
              </a:rPr>
              <a:t>       </a:t>
            </a:r>
          </a:p>
          <a:p>
            <a:pPr algn="l" indent="-342900" lvl="0" marL="342900" rtl="0">
              <a:spcBef>
                <a:spcPct val="0"/>
              </a:spcBef>
              <a:spcAft>
                <a:spcPct val="0"/>
              </a:spcAft>
              <a:buAutoNum type="arabicPeriod"/>
            </a:pPr>
            <a:r>
              <a:rPr altLang="en-US" dirty="0" lang="en-IN">
                <a:latin typeface="Arial" panose="020B0604020202020204" pitchFamily="34" charset="0"/>
                <a:cs typeface="Arial" panose="020B0604020202020204" pitchFamily="34" charset="0"/>
                <a:sym typeface="+mn-ea"/>
              </a:rPr>
              <a:t>Lakme was the country’s first cosmetic brand to introduce make up to Indian Women and takes pride in being the expert on Indian beauty for over 50 years.</a:t>
            </a:r>
          </a:p>
          <a:p>
            <a:pPr algn="l" indent="-342900" lvl="0" marL="342900" rtl="0">
              <a:spcBef>
                <a:spcPct val="0"/>
              </a:spcBef>
              <a:spcAft>
                <a:spcPct val="0"/>
              </a:spcAft>
              <a:buAutoNum type="arabicPeriod"/>
            </a:pPr>
            <a:endParaRPr altLang="en-US" dirty="0" lang="en-IN">
              <a:latin typeface="Arial" panose="020B0604020202020204" pitchFamily="34" charset="0"/>
              <a:cs typeface="Arial" panose="020B0604020202020204" pitchFamily="34" charset="0"/>
              <a:sym typeface="+mn-ea"/>
            </a:endParaRPr>
          </a:p>
          <a:p>
            <a:pPr algn="l" indent="-342900" lvl="0" marL="342900" rtl="0">
              <a:spcBef>
                <a:spcPct val="0"/>
              </a:spcBef>
              <a:spcAft>
                <a:spcPct val="0"/>
              </a:spcAft>
              <a:buAutoNum type="arabicPeriod"/>
            </a:pPr>
            <a:r>
              <a:rPr altLang="en-US" dirty="0" lang="en-IN">
                <a:latin typeface="Arial" panose="020B0604020202020204" pitchFamily="34" charset="0"/>
                <a:cs typeface="Arial" panose="020B0604020202020204" pitchFamily="34" charset="0"/>
                <a:sym typeface="+mn-ea"/>
              </a:rPr>
              <a:t>It is complete beauty brand spanning colour cosmetics and skincare and extending a beauty services through the network of Lakme beauty Salons.</a:t>
            </a:r>
          </a:p>
          <a:p>
            <a:pPr algn="l" indent="-342900" lvl="0" marL="342900" rtl="0">
              <a:spcBef>
                <a:spcPct val="0"/>
              </a:spcBef>
              <a:spcAft>
                <a:spcPct val="0"/>
              </a:spcAft>
              <a:buAutoNum type="arabicPeriod"/>
            </a:pPr>
            <a:endParaRPr altLang="en-US" dirty="0" lang="en-IN">
              <a:latin typeface="Arial" panose="020B0604020202020204" pitchFamily="34" charset="0"/>
              <a:cs typeface="Arial" panose="020B0604020202020204" pitchFamily="34" charset="0"/>
              <a:sym typeface="+mn-ea"/>
            </a:endParaRPr>
          </a:p>
          <a:p>
            <a:pPr algn="l" indent="-342900" lvl="0" marL="342900" rtl="0">
              <a:spcBef>
                <a:spcPct val="0"/>
              </a:spcBef>
              <a:spcAft>
                <a:spcPct val="0"/>
              </a:spcAft>
              <a:buAutoNum type="arabicPeriod"/>
            </a:pPr>
            <a:r>
              <a:rPr altLang="en-US" dirty="0" lang="en-IN">
                <a:latin typeface="Arial" panose="020B0604020202020204" pitchFamily="34" charset="0"/>
                <a:cs typeface="Arial" panose="020B0604020202020204" pitchFamily="34" charset="0"/>
                <a:sym typeface="+mn-ea"/>
              </a:rPr>
              <a:t>It’s bond with beauty and fashion is manifested through the Lakme fashion week, which is the largest known fashion event ever in India.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23" name="Title 3"/>
          <p:cNvSpPr>
            <a:spLocks noGrp="1"/>
          </p:cNvSpPr>
          <p:nvPr>
            <p:ph type="title"/>
            <p:custDataLst>
              <p:tags r:id="rId1"/>
            </p:custDataLst>
          </p:nvPr>
        </p:nvSpPr>
        <p:spPr>
          <a:xfrm>
            <a:off x="0" y="0"/>
            <a:ext cx="9144635" cy="5145405"/>
          </a:xfrm>
        </p:spPr>
        <p:txBody>
          <a:bodyPr anchor="t" anchorCtr="0">
            <a:normAutofit/>
          </a:bodyPr>
          <a:p>
            <a:pPr algn="l" indent="0" marL="0"/>
            <a:r>
              <a:rPr altLang="en-US" dirty="0" sz="2400" lang="en-IN"/>
              <a:t>  </a:t>
            </a:r>
            <a:r>
              <a:rPr b="1" dirty="0" sz="2200" lang="en-US" u="sng"/>
              <a:t>USP</a:t>
            </a:r>
            <a:r>
              <a:rPr altLang="en-US" dirty="0" lang="en-IN"/>
              <a:t> </a:t>
            </a:r>
            <a:r>
              <a:rPr dirty="0" sz="2000" lang="en-US"/>
              <a:t>: </a:t>
            </a:r>
            <a:br>
              <a:rPr dirty="0" sz="2000" lang="en-US"/>
            </a:br>
            <a:r>
              <a:rPr altLang="en-US" dirty="0" sz="2000" lang="en-IN"/>
              <a:t>     </a:t>
            </a:r>
            <a:br>
              <a:rPr altLang="en-US" dirty="0" sz="2000" lang="en-IN"/>
            </a:br>
            <a:r>
              <a:rPr altLang="en-US" dirty="0" sz="2000" lang="en-IN"/>
              <a:t>     </a:t>
            </a:r>
            <a:r>
              <a:rPr altLang="en-US" cap="none" dirty="0" sz="1780" lang="en-IN">
                <a:latin typeface="Arial" panose="020B0604020202020204" pitchFamily="34" charset="0"/>
                <a:cs typeface="Arial" panose="020B0604020202020204" pitchFamily="34" charset="0"/>
              </a:rPr>
              <a:t>Lakme brings expert products and services that are borne out of true understanding.</a:t>
            </a:r>
            <a:br>
              <a:rPr altLang="en-US" cap="none" dirty="0" sz="1780" lang="en-IN">
                <a:latin typeface="Arial" panose="020B0604020202020204" pitchFamily="34" charset="0"/>
                <a:cs typeface="Arial" panose="020B0604020202020204" pitchFamily="34" charset="0"/>
              </a:rPr>
            </a:br>
            <a:r>
              <a:rPr cap="none" dirty="0" sz="2000" lang="en-US">
                <a:latin typeface="Arial" panose="020B0604020202020204" pitchFamily="34" charset="0"/>
                <a:cs typeface="Arial" panose="020B0604020202020204" pitchFamily="34" charset="0"/>
              </a:rPr>
              <a:t/>
            </a:r>
            <a:br>
              <a:rPr cap="none" dirty="0" sz="2000" lang="en-US">
                <a:latin typeface="Arial" panose="020B0604020202020204" pitchFamily="34" charset="0"/>
                <a:cs typeface="Arial" panose="020B0604020202020204" pitchFamily="34" charset="0"/>
              </a:rPr>
            </a:br>
            <a:r>
              <a:rPr altLang="en-US" cap="none" dirty="0" sz="2000" lang="en-IN">
                <a:latin typeface="Arial" panose="020B0604020202020204" pitchFamily="34" charset="0"/>
                <a:cs typeface="Arial" panose="020B0604020202020204" pitchFamily="34" charset="0"/>
              </a:rPr>
              <a:t>    </a:t>
            </a:r>
            <a:r>
              <a:rPr altLang="en-US" cap="none" dirty="0" sz="1780" lang="en-IN">
                <a:latin typeface="Arial" panose="020B0604020202020204" pitchFamily="34" charset="0"/>
                <a:cs typeface="Arial" panose="020B0604020202020204" pitchFamily="34" charset="0"/>
              </a:rPr>
              <a:t> Lakme was the first major beauty brand in India with a legacy of over 60 years.</a:t>
            </a:r>
            <a:br>
              <a:rPr altLang="en-US" cap="none" dirty="0" sz="1780" lang="en-IN">
                <a:latin typeface="Arial" panose="020B0604020202020204" pitchFamily="34" charset="0"/>
                <a:cs typeface="Arial" panose="020B0604020202020204" pitchFamily="34" charset="0"/>
              </a:rPr>
            </a:br>
            <a:r>
              <a:rPr altLang="en-US" cap="none" dirty="0" sz="1780" lang="en-IN">
                <a:latin typeface="Arial" panose="020B0604020202020204" pitchFamily="34" charset="0"/>
                <a:cs typeface="Arial" panose="020B0604020202020204" pitchFamily="34" charset="0"/>
              </a:rPr>
              <a:t>   </a:t>
            </a:r>
            <a:br>
              <a:rPr altLang="en-US" cap="none" dirty="0" sz="1780" lang="en-IN">
                <a:latin typeface="Arial" panose="020B0604020202020204" pitchFamily="34" charset="0"/>
                <a:cs typeface="Arial" panose="020B0604020202020204" pitchFamily="34" charset="0"/>
              </a:rPr>
            </a:br>
            <a:r>
              <a:rPr altLang="en-US" cap="none" dirty="0" sz="1780" lang="en-IN">
                <a:latin typeface="Arial" panose="020B0604020202020204" pitchFamily="34" charset="0"/>
                <a:cs typeface="Arial" panose="020B0604020202020204" pitchFamily="34" charset="0"/>
              </a:rPr>
              <a:t>     Has a footprint of over 1200 assisted saves outline with beauty advisors in the       </a:t>
            </a:r>
            <a:br>
              <a:rPr altLang="en-US" cap="none" dirty="0" sz="1780" lang="en-IN">
                <a:latin typeface="Arial" panose="020B0604020202020204" pitchFamily="34" charset="0"/>
                <a:cs typeface="Arial" panose="020B0604020202020204" pitchFamily="34" charset="0"/>
              </a:rPr>
            </a:br>
            <a:r>
              <a:rPr altLang="en-US" cap="none" dirty="0" sz="1780" lang="en-IN">
                <a:latin typeface="Arial" panose="020B0604020202020204" pitchFamily="34" charset="0"/>
                <a:cs typeface="Arial" panose="020B0604020202020204" pitchFamily="34" charset="0"/>
              </a:rPr>
              <a:t>     country.</a:t>
            </a:r>
            <a:br>
              <a:rPr altLang="en-US" cap="none" dirty="0" sz="1780" lang="en-IN">
                <a:latin typeface="Arial" panose="020B0604020202020204" pitchFamily="34" charset="0"/>
                <a:cs typeface="Arial" panose="020B0604020202020204" pitchFamily="34" charset="0"/>
              </a:rPr>
            </a:br>
            <a:r>
              <a:rPr altLang="en-US" cap="none" dirty="0" sz="1780" lang="en-IN">
                <a:latin typeface="Arial" panose="020B0604020202020204" pitchFamily="34" charset="0"/>
                <a:cs typeface="Arial" panose="020B0604020202020204" pitchFamily="34" charset="0"/>
              </a:rPr>
              <a:t>    </a:t>
            </a:r>
            <a:br>
              <a:rPr altLang="en-US" cap="none" dirty="0" sz="1780" lang="en-IN">
                <a:latin typeface="Arial" panose="020B0604020202020204" pitchFamily="34" charset="0"/>
                <a:cs typeface="Arial" panose="020B0604020202020204" pitchFamily="34" charset="0"/>
              </a:rPr>
            </a:br>
            <a:r>
              <a:rPr altLang="en-US" cap="none" dirty="0" sz="1780" lang="en-IN">
                <a:latin typeface="Arial" panose="020B0604020202020204" pitchFamily="34" charset="0"/>
                <a:cs typeface="Arial" panose="020B0604020202020204" pitchFamily="34" charset="0"/>
              </a:rPr>
              <a:t>     Has a strong market share across India.</a:t>
            </a:r>
            <a:br>
              <a:rPr altLang="en-US" cap="none" dirty="0" sz="1780" lang="en-IN">
                <a:latin typeface="Arial" panose="020B0604020202020204" pitchFamily="34" charset="0"/>
                <a:cs typeface="Arial" panose="020B0604020202020204" pitchFamily="34" charset="0"/>
              </a:rPr>
            </a:br>
            <a:r>
              <a:rPr altLang="en-US" cap="none" dirty="0" sz="1780" lang="en-IN">
                <a:latin typeface="Arial" panose="020B0604020202020204" pitchFamily="34" charset="0"/>
                <a:cs typeface="Arial" panose="020B0604020202020204" pitchFamily="34" charset="0"/>
              </a:rPr>
              <a:t/>
            </a:r>
            <a:br>
              <a:rPr altLang="en-US" cap="none" dirty="0" sz="1780" lang="en-IN">
                <a:latin typeface="Arial" panose="020B0604020202020204" pitchFamily="34" charset="0"/>
                <a:cs typeface="Arial" panose="020B0604020202020204" pitchFamily="34" charset="0"/>
              </a:rPr>
            </a:br>
            <a:r>
              <a:rPr altLang="en-US" cap="none" dirty="0" sz="1780" lang="en-IN">
                <a:latin typeface="Arial" panose="020B0604020202020204" pitchFamily="34" charset="0"/>
                <a:cs typeface="Arial" panose="020B0604020202020204" pitchFamily="34" charset="0"/>
              </a:rPr>
              <a:t>     Lakme started its new business in the beauty industry by setting up Lakme beauty </a:t>
            </a:r>
            <a:br>
              <a:rPr altLang="en-US" cap="none" dirty="0" sz="1780" lang="en-IN">
                <a:latin typeface="Arial" panose="020B0604020202020204" pitchFamily="34" charset="0"/>
                <a:cs typeface="Arial" panose="020B0604020202020204" pitchFamily="34" charset="0"/>
              </a:rPr>
            </a:br>
            <a:r>
              <a:rPr altLang="en-US" cap="none" dirty="0" sz="1780" lang="en-IN">
                <a:latin typeface="Arial" panose="020B0604020202020204" pitchFamily="34" charset="0"/>
                <a:cs typeface="Arial" panose="020B0604020202020204" pitchFamily="34" charset="0"/>
              </a:rPr>
              <a:t>     salons all over India.</a:t>
            </a:r>
            <a:br>
              <a:rPr altLang="en-US" cap="none" dirty="0" sz="1780" lang="en-IN">
                <a:latin typeface="Arial" panose="020B0604020202020204" pitchFamily="34" charset="0"/>
                <a:cs typeface="Arial" panose="020B0604020202020204" pitchFamily="34" charset="0"/>
              </a:rPr>
            </a:br>
            <a:r>
              <a:rPr altLang="en-US" cap="none" dirty="0" sz="1780" lang="en-IN">
                <a:latin typeface="Arial" panose="020B0604020202020204" pitchFamily="34" charset="0"/>
                <a:cs typeface="Arial" panose="020B0604020202020204" pitchFamily="34" charset="0"/>
              </a:rPr>
              <a:t/>
            </a:r>
            <a:br>
              <a:rPr altLang="en-US" cap="none" dirty="0" sz="1780" lang="en-IN">
                <a:latin typeface="Arial" panose="020B0604020202020204" pitchFamily="34" charset="0"/>
                <a:cs typeface="Arial" panose="020B0604020202020204" pitchFamily="34" charset="0"/>
              </a:rPr>
            </a:br>
            <a:r>
              <a:rPr altLang="en-US" cap="none" dirty="0" sz="1780" lang="en-IN">
                <a:latin typeface="Arial" panose="020B0604020202020204" pitchFamily="34" charset="0"/>
                <a:cs typeface="Arial" panose="020B0604020202020204" pitchFamily="34" charset="0"/>
              </a:rPr>
              <a:t>     Lakme brand boasts over 300 products, used in professional hair salons in over 70</a:t>
            </a:r>
            <a:br>
              <a:rPr altLang="en-US" cap="none" dirty="0" sz="1780" lang="en-IN">
                <a:latin typeface="Arial" panose="020B0604020202020204" pitchFamily="34" charset="0"/>
                <a:cs typeface="Arial" panose="020B0604020202020204" pitchFamily="34" charset="0"/>
              </a:rPr>
            </a:br>
            <a:r>
              <a:rPr altLang="en-US" cap="none" dirty="0" sz="1780" lang="en-IN">
                <a:latin typeface="Arial" panose="020B0604020202020204" pitchFamily="34" charset="0"/>
                <a:cs typeface="Arial" panose="020B0604020202020204" pitchFamily="34" charset="0"/>
              </a:rPr>
              <a:t>     countries around the world.</a:t>
            </a:r>
            <a:br>
              <a:rPr altLang="en-US" cap="none" dirty="0" sz="1780" lang="en-IN">
                <a:latin typeface="Arial" panose="020B0604020202020204" pitchFamily="34" charset="0"/>
                <a:cs typeface="Arial" panose="020B0604020202020204" pitchFamily="34" charset="0"/>
              </a:rPr>
            </a:br>
            <a:r>
              <a:rPr altLang="en-US" dirty="0" sz="1780" lang="en-IN"/>
              <a:t/>
            </a:r>
            <a:br>
              <a:rPr altLang="en-US" dirty="0" sz="1780" lang="en-IN"/>
            </a:br>
            <a:r>
              <a:rPr altLang="en-US" dirty="0" sz="1780" lang="en-IN"/>
              <a:t>    </a:t>
            </a:r>
            <a:br>
              <a:rPr altLang="en-US" dirty="0" sz="1780" lang="en-IN"/>
            </a:br>
            <a:r>
              <a:rPr altLang="en-US" dirty="0" sz="1780" lang="en-IN"/>
              <a:t>      </a:t>
            </a:r>
            <a:br>
              <a:rPr altLang="en-US" dirty="0" sz="1780" lang="en-IN"/>
            </a:br>
            <a:r>
              <a:rPr altLang="en-US" dirty="0" sz="1780" lang="en-IN"/>
              <a:t>     </a:t>
            </a:r>
          </a:p>
        </p:txBody>
      </p:sp>
    </p:spTree>
  </p:cSld>
  <p:clrMapOvr>
    <a:masterClrMapping/>
  </p:clrMapOvr>
</p:sld>
</file>

<file path=ppt/tags/tag1.xml><?xml version="1.0" encoding="utf-8"?>
<p:tagLst xmlns:p="http://schemas.openxmlformats.org/presentationml/2006/main">
  <p:tag name="AS_UNIQUEID" val="1190"/>
</p:tagLst>
</file>

<file path=ppt/tags/tag10.xml><?xml version="1.0" encoding="utf-8"?>
<p:tagLst xmlns:p="http://schemas.openxmlformats.org/presentationml/2006/main">
  <p:tag name="AS_UNIQUEID" val="1214"/>
</p:tagLst>
</file>

<file path=ppt/tags/tag11.xml><?xml version="1.0" encoding="utf-8"?>
<p:tagLst xmlns:p="http://schemas.openxmlformats.org/presentationml/2006/main">
  <p:tag name="AS_UNIQUEID" val="1216"/>
</p:tagLst>
</file>

<file path=ppt/tags/tag12.xml><?xml version="1.0" encoding="utf-8"?>
<p:tagLst xmlns:p="http://schemas.openxmlformats.org/presentationml/2006/main">
  <p:tag name="AS_UNIQUEID" val="1217"/>
</p:tagLst>
</file>

<file path=ppt/tags/tag13.xml><?xml version="1.0" encoding="utf-8"?>
<p:tagLst xmlns:p="http://schemas.openxmlformats.org/presentationml/2006/main">
  <p:tag name="AS_UNIQUEID" val="1218"/>
</p:tagLst>
</file>

<file path=ppt/tags/tag14.xml><?xml version="1.0" encoding="utf-8"?>
<p:tagLst xmlns:p="http://schemas.openxmlformats.org/presentationml/2006/main">
  <p:tag name="AS_UNIQUEID" val="1223"/>
</p:tagLst>
</file>

<file path=ppt/tags/tag15.xml><?xml version="1.0" encoding="utf-8"?>
<p:tagLst xmlns:p="http://schemas.openxmlformats.org/presentationml/2006/main">
  <p:tag name="AS_UNIQUEID" val="1224"/>
</p:tagLst>
</file>

<file path=ppt/tags/tag16.xml><?xml version="1.0" encoding="utf-8"?>
<p:tagLst xmlns:p="http://schemas.openxmlformats.org/presentationml/2006/main">
  <p:tag name="AS_UNIQUEID" val="1220"/>
</p:tagLst>
</file>

<file path=ppt/tags/tag17.xml><?xml version="1.0" encoding="utf-8"?>
<p:tagLst xmlns:p="http://schemas.openxmlformats.org/presentationml/2006/main">
  <p:tag name="AS_UNIQUEID" val="1221"/>
</p:tagLst>
</file>

<file path=ppt/tags/tag18.xml><?xml version="1.0" encoding="utf-8"?>
<p:tagLst xmlns:p="http://schemas.openxmlformats.org/presentationml/2006/main">
  <p:tag name="AS_UNIQUEID" val="1229"/>
</p:tagLst>
</file>

<file path=ppt/tags/tag19.xml><?xml version="1.0" encoding="utf-8"?>
<p:tagLst xmlns:p="http://schemas.openxmlformats.org/presentationml/2006/main">
  <p:tag name="AS_UNIQUEID" val="1226"/>
</p:tagLst>
</file>

<file path=ppt/tags/tag2.xml><?xml version="1.0" encoding="utf-8"?>
<p:tagLst xmlns:p="http://schemas.openxmlformats.org/presentationml/2006/main">
  <p:tag name="AS_UNIQUEID" val="1191"/>
</p:tagLst>
</file>

<file path=ppt/tags/tag20.xml><?xml version="1.0" encoding="utf-8"?>
<p:tagLst xmlns:p="http://schemas.openxmlformats.org/presentationml/2006/main">
  <p:tag name="AS_UNIQUEID" val="1227"/>
</p:tagLst>
</file>

<file path=ppt/tags/tag21.xml><?xml version="1.0" encoding="utf-8"?>
<p:tagLst xmlns:p="http://schemas.openxmlformats.org/presentationml/2006/main">
  <p:tag name="AS_UNIQUEID" val="1235"/>
</p:tagLst>
</file>

<file path=ppt/tags/tag22.xml><?xml version="1.0" encoding="utf-8"?>
<p:tagLst xmlns:p="http://schemas.openxmlformats.org/presentationml/2006/main">
  <p:tag name="AS_UNIQUEID" val="1236"/>
</p:tagLst>
</file>

<file path=ppt/tags/tag23.xml><?xml version="1.0" encoding="utf-8"?>
<p:tagLst xmlns:p="http://schemas.openxmlformats.org/presentationml/2006/main">
  <p:tag name="AS_UNIQUEID" val="1237"/>
</p:tagLst>
</file>

<file path=ppt/tags/tag24.xml><?xml version="1.0" encoding="utf-8"?>
<p:tagLst xmlns:p="http://schemas.openxmlformats.org/presentationml/2006/main">
  <p:tag name="AS_UNIQUEID" val="1232"/>
</p:tagLst>
</file>

<file path=ppt/tags/tag25.xml><?xml version="1.0" encoding="utf-8"?>
<p:tagLst xmlns:p="http://schemas.openxmlformats.org/presentationml/2006/main">
  <p:tag name="AS_UNIQUEID" val="1233"/>
</p:tagLst>
</file>

<file path=ppt/tags/tag26.xml><?xml version="1.0" encoding="utf-8"?>
<p:tagLst xmlns:p="http://schemas.openxmlformats.org/presentationml/2006/main">
  <p:tag name="AS_UNIQUEID" val="1239"/>
</p:tagLst>
</file>

<file path=ppt/tags/tag27.xml><?xml version="1.0" encoding="utf-8"?>
<p:tagLst xmlns:p="http://schemas.openxmlformats.org/presentationml/2006/main">
  <p:tag name="AS_UNIQUEID" val="1240"/>
</p:tagLst>
</file>

<file path=ppt/tags/tag28.xml><?xml version="1.0" encoding="utf-8"?>
<p:tagLst xmlns:p="http://schemas.openxmlformats.org/presentationml/2006/main">
  <p:tag name="AS_UNIQUEID" val="1251"/>
</p:tagLst>
</file>

<file path=ppt/tags/tag29.xml><?xml version="1.0" encoding="utf-8"?>
<p:tagLst xmlns:p="http://schemas.openxmlformats.org/presentationml/2006/main">
  <p:tag name="AS_UNIQUEID" val="1252"/>
</p:tagLst>
</file>

<file path=ppt/tags/tag3.xml><?xml version="1.0" encoding="utf-8"?>
<p:tagLst xmlns:p="http://schemas.openxmlformats.org/presentationml/2006/main">
  <p:tag name="AS_UNIQUEID" val="1196"/>
</p:tagLst>
</file>

<file path=ppt/tags/tag30.xml><?xml version="1.0" encoding="utf-8"?>
<p:tagLst xmlns:p="http://schemas.openxmlformats.org/presentationml/2006/main">
  <p:tag name="AS_UNIQUEID" val="1253"/>
</p:tagLst>
</file>

<file path=ppt/tags/tag31.xml><?xml version="1.0" encoding="utf-8"?>
<p:tagLst xmlns:p="http://schemas.openxmlformats.org/presentationml/2006/main">
  <p:tag name="AS_UNIQUEID" val="1254"/>
</p:tagLst>
</file>

<file path=ppt/tags/tag32.xml><?xml version="1.0" encoding="utf-8"?>
<p:tagLst xmlns:p="http://schemas.openxmlformats.org/presentationml/2006/main">
  <p:tag name="AS_UNIQUEID" val="1248"/>
</p:tagLst>
</file>

<file path=ppt/tags/tag33.xml><?xml version="1.0" encoding="utf-8"?>
<p:tagLst xmlns:p="http://schemas.openxmlformats.org/presentationml/2006/main">
  <p:tag name="AS_UNIQUEID" val="1249"/>
</p:tagLst>
</file>

<file path=ppt/tags/tag34.xml><?xml version="1.0" encoding="utf-8"?>
<p:tagLst xmlns:p="http://schemas.openxmlformats.org/presentationml/2006/main">
  <p:tag name="AS_UNIQUEID" val="1256"/>
</p:tagLst>
</file>

<file path=ppt/tags/tag35.xml><?xml version="1.0" encoding="utf-8"?>
<p:tagLst xmlns:p="http://schemas.openxmlformats.org/presentationml/2006/main">
  <p:tag name="AS_UNIQUEID" val="1257"/>
</p:tagLst>
</file>

<file path=ppt/tags/tag36.xml><?xml version="1.0" encoding="utf-8"?>
<p:tagLst xmlns:p="http://schemas.openxmlformats.org/presentationml/2006/main">
  <p:tag name="AS_UNIQUEID" val="1258"/>
</p:tagLst>
</file>

<file path=ppt/tags/tag37.xml><?xml version="1.0" encoding="utf-8"?>
<p:tagLst xmlns:p="http://schemas.openxmlformats.org/presentationml/2006/main">
  <p:tag name="AS_UNIQUEID" val="1260"/>
</p:tagLst>
</file>

<file path=ppt/tags/tag38.xml><?xml version="1.0" encoding="utf-8"?>
<p:tagLst xmlns:p="http://schemas.openxmlformats.org/presentationml/2006/main">
  <p:tag name="AS_UNIQUEID" val="1261"/>
</p:tagLst>
</file>

<file path=ppt/tags/tag39.xml><?xml version="1.0" encoding="utf-8"?>
<p:tagLst xmlns:p="http://schemas.openxmlformats.org/presentationml/2006/main">
  <p:tag name="AS_UNIQUEID" val="1266"/>
</p:tagLst>
</file>

<file path=ppt/tags/tag4.xml><?xml version="1.0" encoding="utf-8"?>
<p:tagLst xmlns:p="http://schemas.openxmlformats.org/presentationml/2006/main">
  <p:tag name="AS_UNIQUEID" val="1193"/>
</p:tagLst>
</file>

<file path=ppt/tags/tag40.xml><?xml version="1.0" encoding="utf-8"?>
<p:tagLst xmlns:p="http://schemas.openxmlformats.org/presentationml/2006/main">
  <p:tag name="AS_UNIQUEID" val="1267"/>
</p:tagLst>
</file>

<file path=ppt/tags/tag41.xml><?xml version="1.0" encoding="utf-8"?>
<p:tagLst xmlns:p="http://schemas.openxmlformats.org/presentationml/2006/main">
  <p:tag name="AS_UNIQUEID" val="1268"/>
</p:tagLst>
</file>

<file path=ppt/tags/tag42.xml><?xml version="1.0" encoding="utf-8"?>
<p:tagLst xmlns:p="http://schemas.openxmlformats.org/presentationml/2006/main">
  <p:tag name="AS_UNIQUEID" val="1263"/>
</p:tagLst>
</file>

<file path=ppt/tags/tag43.xml><?xml version="1.0" encoding="utf-8"?>
<p:tagLst xmlns:p="http://schemas.openxmlformats.org/presentationml/2006/main">
  <p:tag name="AS_UNIQUEID" val="1264"/>
</p:tagLst>
</file>

<file path=ppt/tags/tag44.xml><?xml version="1.0" encoding="utf-8"?>
<p:tagLst xmlns:p="http://schemas.openxmlformats.org/presentationml/2006/main">
  <p:tag name="AS_UNIQUEID" val="1273"/>
</p:tagLst>
</file>

<file path=ppt/tags/tag45.xml><?xml version="1.0" encoding="utf-8"?>
<p:tagLst xmlns:p="http://schemas.openxmlformats.org/presentationml/2006/main">
  <p:tag name="AS_UNIQUEID" val="1274"/>
</p:tagLst>
</file>

<file path=ppt/tags/tag46.xml><?xml version="1.0" encoding="utf-8"?>
<p:tagLst xmlns:p="http://schemas.openxmlformats.org/presentationml/2006/main">
  <p:tag name="AS_UNIQUEID" val="1275"/>
</p:tagLst>
</file>

<file path=ppt/tags/tag47.xml><?xml version="1.0" encoding="utf-8"?>
<p:tagLst xmlns:p="http://schemas.openxmlformats.org/presentationml/2006/main">
  <p:tag name="AS_UNIQUEID" val="1270"/>
</p:tagLst>
</file>

<file path=ppt/tags/tag48.xml><?xml version="1.0" encoding="utf-8"?>
<p:tagLst xmlns:p="http://schemas.openxmlformats.org/presentationml/2006/main">
  <p:tag name="AS_UNIQUEID" val="1271"/>
</p:tagLst>
</file>

<file path=ppt/tags/tag49.xml><?xml version="1.0" encoding="utf-8"?>
<p:tagLst xmlns:p="http://schemas.openxmlformats.org/presentationml/2006/main">
  <p:tag name="AS_UNIQUEID" val="1277"/>
</p:tagLst>
</file>

<file path=ppt/tags/tag5.xml><?xml version="1.0" encoding="utf-8"?>
<p:tagLst xmlns:p="http://schemas.openxmlformats.org/presentationml/2006/main">
  <p:tag name="AS_UNIQUEID" val="1194"/>
</p:tagLst>
</file>

<file path=ppt/tags/tag50.xml><?xml version="1.0" encoding="utf-8"?>
<p:tagLst xmlns:p="http://schemas.openxmlformats.org/presentationml/2006/main">
  <p:tag name="AS_UNIQUEID" val="1278"/>
</p:tagLst>
</file>

<file path=ppt/tags/tag51.xml><?xml version="1.0" encoding="utf-8"?>
<p:tagLst xmlns:p="http://schemas.openxmlformats.org/presentationml/2006/main">
  <p:tag name="AS_UNIQUEID" val="1279"/>
</p:tagLst>
</file>

<file path=ppt/tags/tag52.xml><?xml version="1.0" encoding="utf-8"?>
<p:tagLst xmlns:p="http://schemas.openxmlformats.org/presentationml/2006/main">
  <p:tag name="AS_UNIQUEID" val="526"/>
</p:tagLst>
</file>

<file path=ppt/tags/tag53.xml><?xml version="1.0" encoding="utf-8"?>
<p:tagLst xmlns:p="http://schemas.openxmlformats.org/presentationml/2006/main">
  <p:tag name="AS_UNIQUEID" val="527"/>
</p:tagLst>
</file>

<file path=ppt/tags/tag54.xml><?xml version="1.0" encoding="utf-8"?>
<p:tagLst xmlns:p="http://schemas.openxmlformats.org/presentationml/2006/main">
  <p:tag name="AS_UNIQUEID" val="523"/>
</p:tagLst>
</file>

<file path=ppt/tags/tag55.xml><?xml version="1.0" encoding="utf-8"?>
<p:tagLst xmlns:p="http://schemas.openxmlformats.org/presentationml/2006/main">
  <p:tag name="AS_UNIQUEID" val="524"/>
</p:tagLst>
</file>

<file path=ppt/tags/tag56.xml><?xml version="1.0" encoding="utf-8"?>
<p:tagLst xmlns:p="http://schemas.openxmlformats.org/presentationml/2006/main">
  <p:tag name="AS_UNIQUEID" val="532"/>
</p:tagLst>
</file>

<file path=ppt/tags/tag57.xml><?xml version="1.0" encoding="utf-8"?>
<p:tagLst xmlns:p="http://schemas.openxmlformats.org/presentationml/2006/main">
  <p:tag name="AS_UNIQUEID" val="533"/>
</p:tagLst>
</file>

<file path=ppt/tags/tag58.xml><?xml version="1.0" encoding="utf-8"?>
<p:tagLst xmlns:p="http://schemas.openxmlformats.org/presentationml/2006/main">
  <p:tag name="AS_UNIQUEID" val="529"/>
</p:tagLst>
</file>

<file path=ppt/tags/tag59.xml><?xml version="1.0" encoding="utf-8"?>
<p:tagLst xmlns:p="http://schemas.openxmlformats.org/presentationml/2006/main">
  <p:tag name="AS_UNIQUEID" val="530"/>
</p:tagLst>
</file>

<file path=ppt/tags/tag6.xml><?xml version="1.0" encoding="utf-8"?>
<p:tagLst xmlns:p="http://schemas.openxmlformats.org/presentationml/2006/main">
  <p:tag name="AS_UNIQUEID" val="1209"/>
</p:tagLst>
</file>

<file path=ppt/tags/tag60.xml><?xml version="1.0" encoding="utf-8"?>
<p:tagLst xmlns:p="http://schemas.openxmlformats.org/presentationml/2006/main">
  <p:tag name="AS_UNIQUEID" val="535"/>
</p:tagLst>
</file>

<file path=ppt/tags/tag61.xml><?xml version="1.0" encoding="utf-8"?>
<p:tagLst xmlns:p="http://schemas.openxmlformats.org/presentationml/2006/main">
  <p:tag name="AS_UNIQUEID" val="540"/>
</p:tagLst>
</file>

<file path=ppt/tags/tag62.xml><?xml version="1.0" encoding="utf-8"?>
<p:tagLst xmlns:p="http://schemas.openxmlformats.org/presentationml/2006/main">
  <p:tag name="AS_UNIQUEID" val="541"/>
</p:tagLst>
</file>

<file path=ppt/tags/tag63.xml><?xml version="1.0" encoding="utf-8"?>
<p:tagLst xmlns:p="http://schemas.openxmlformats.org/presentationml/2006/main">
  <p:tag name="AS_UNIQUEID" val="537"/>
</p:tagLst>
</file>

<file path=ppt/tags/tag64.xml><?xml version="1.0" encoding="utf-8"?>
<p:tagLst xmlns:p="http://schemas.openxmlformats.org/presentationml/2006/main">
  <p:tag name="AS_UNIQUEID" val="538"/>
</p:tagLst>
</file>

<file path=ppt/tags/tag65.xml><?xml version="1.0" encoding="utf-8"?>
<p:tagLst xmlns:p="http://schemas.openxmlformats.org/presentationml/2006/main">
  <p:tag name="AS_UNIQUEID" val="543"/>
</p:tagLst>
</file>

<file path=ppt/tags/tag66.xml><?xml version="1.0" encoding="utf-8"?>
<p:tagLst xmlns:p="http://schemas.openxmlformats.org/presentationml/2006/main">
  <p:tag name="AS_UNIQUEID" val="2"/>
</p:tagLst>
</file>

<file path=ppt/tags/tag67.xml><?xml version="1.0" encoding="utf-8"?>
<p:tagLst xmlns:p="http://schemas.openxmlformats.org/presentationml/2006/main">
  <p:tag name="AS_UNIQUEID" val="3"/>
</p:tagLst>
</file>

<file path=ppt/tags/tag68.xml><?xml version="1.0" encoding="utf-8"?>
<p:tagLst xmlns:p="http://schemas.openxmlformats.org/presentationml/2006/main">
  <p:tag name="AS_UNIQUEID" val="551"/>
</p:tagLst>
</file>

<file path=ppt/tags/tag69.xml><?xml version="1.0" encoding="utf-8"?>
<p:tagLst xmlns:p="http://schemas.openxmlformats.org/presentationml/2006/main">
  <p:tag name="AS_UNIQUEID" val="552"/>
</p:tagLst>
</file>

<file path=ppt/tags/tag7.xml><?xml version="1.0" encoding="utf-8"?>
<p:tagLst xmlns:p="http://schemas.openxmlformats.org/presentationml/2006/main">
  <p:tag name="AS_UNIQUEID" val="1212"/>
</p:tagLst>
</file>

<file path=ppt/tags/tag70.xml><?xml version="1.0" encoding="utf-8"?>
<p:tagLst xmlns:p="http://schemas.openxmlformats.org/presentationml/2006/main">
  <p:tag name="AS_UNIQUEID" val="547"/>
</p:tagLst>
</file>

<file path=ppt/tags/tag71.xml><?xml version="1.0" encoding="utf-8"?>
<p:tagLst xmlns:p="http://schemas.openxmlformats.org/presentationml/2006/main">
  <p:tag name="AS_UNIQUEID" val="559"/>
</p:tagLst>
</file>

<file path=ppt/tags/tag72.xml><?xml version="1.0" encoding="utf-8"?>
<p:tagLst xmlns:p="http://schemas.openxmlformats.org/presentationml/2006/main">
  <p:tag name="AS_UNIQUEID" val="560"/>
</p:tagLst>
</file>

<file path=ppt/tags/tag73.xml><?xml version="1.0" encoding="utf-8"?>
<p:tagLst xmlns:p="http://schemas.openxmlformats.org/presentationml/2006/main">
  <p:tag name="AS_UNIQUEID" val="562"/>
</p:tagLst>
</file>

<file path=ppt/tags/tag74.xml><?xml version="1.0" encoding="utf-8"?>
<p:tagLst xmlns:p="http://schemas.openxmlformats.org/presentationml/2006/main">
  <p:tag name="AS_UNIQUEID" val="563"/>
</p:tagLst>
</file>

<file path=ppt/tags/tag75.xml><?xml version="1.0" encoding="utf-8"?>
<p:tagLst xmlns:p="http://schemas.openxmlformats.org/presentationml/2006/main">
  <p:tag name="AS_UNIQUEID" val="565"/>
</p:tagLst>
</file>

<file path=ppt/tags/tag76.xml><?xml version="1.0" encoding="utf-8"?>
<p:tagLst xmlns:p="http://schemas.openxmlformats.org/presentationml/2006/main">
  <p:tag name="AS_UNIQUEID" val="571"/>
</p:tagLst>
</file>

<file path=ppt/tags/tag77.xml><?xml version="1.0" encoding="utf-8"?>
<p:tagLst xmlns:p="http://schemas.openxmlformats.org/presentationml/2006/main">
  <p:tag name="AS_UNIQUEID" val="574"/>
</p:tagLst>
</file>

<file path=ppt/tags/tag78.xml><?xml version="1.0" encoding="utf-8"?>
<p:tagLst xmlns:p="http://schemas.openxmlformats.org/presentationml/2006/main">
  <p:tag name="AS_UNIQUEID" val="576"/>
</p:tagLst>
</file>

<file path=ppt/tags/tag79.xml><?xml version="1.0" encoding="utf-8"?>
<p:tagLst xmlns:p="http://schemas.openxmlformats.org/presentationml/2006/main">
  <p:tag name="AS_UNIQUEID" val="584"/>
</p:tagLst>
</file>

<file path=ppt/tags/tag8.xml><?xml version="1.0" encoding="utf-8"?>
<p:tagLst xmlns:p="http://schemas.openxmlformats.org/presentationml/2006/main">
  <p:tag name="AS_UNIQUEID" val="1206"/>
</p:tagLst>
</file>

<file path=ppt/tags/tag80.xml><?xml version="1.0" encoding="utf-8"?>
<p:tagLst xmlns:p="http://schemas.openxmlformats.org/presentationml/2006/main">
  <p:tag name="AS_UNIQUEID" val="586"/>
</p:tagLst>
</file>

<file path=ppt/tags/tag81.xml><?xml version="1.0" encoding="utf-8"?>
<p:tagLst xmlns:p="http://schemas.openxmlformats.org/presentationml/2006/main">
  <p:tag name="AS_UNIQUEID" val="587"/>
</p:tagLst>
</file>

<file path=ppt/tags/tag82.xml><?xml version="1.0" encoding="utf-8"?>
<p:tagLst xmlns:p="http://schemas.openxmlformats.org/presentationml/2006/main">
  <p:tag name="AS_UNIQUEID" val="596"/>
</p:tagLst>
</file>

<file path=ppt/tags/tag83.xml><?xml version="1.0" encoding="utf-8"?>
<p:tagLst xmlns:p="http://schemas.openxmlformats.org/presentationml/2006/main">
  <p:tag name="AS_UNIQUEID" val="598"/>
</p:tagLst>
</file>

<file path=ppt/tags/tag84.xml><?xml version="1.0" encoding="utf-8"?>
<p:tagLst xmlns:p="http://schemas.openxmlformats.org/presentationml/2006/main">
  <p:tag name="AS_UNIQUEID" val="593"/>
</p:tagLst>
</file>

<file path=ppt/tags/tag85.xml><?xml version="1.0" encoding="utf-8"?>
<p:tagLst xmlns:p="http://schemas.openxmlformats.org/presentationml/2006/main">
  <p:tag name="AS_UNIQUEID" val="594"/>
</p:tagLst>
</file>

<file path=ppt/tags/tag86.xml><?xml version="1.0" encoding="utf-8"?>
<p:tagLst xmlns:p="http://schemas.openxmlformats.org/presentationml/2006/main">
  <p:tag name="AS_UNIQUEID" val="616"/>
</p:tagLst>
</file>

<file path=ppt/tags/tag87.xml><?xml version="1.0" encoding="utf-8"?>
<p:tagLst xmlns:p="http://schemas.openxmlformats.org/presentationml/2006/main">
  <p:tag name="AS_UNIQUEID" val="613"/>
</p:tagLst>
</file>

<file path=ppt/tags/tag88.xml><?xml version="1.0" encoding="utf-8"?>
<p:tagLst xmlns:p="http://schemas.openxmlformats.org/presentationml/2006/main">
  <p:tag name="AS_UNIQUEID" val="614"/>
</p:tagLst>
</file>

<file path=ppt/tags/tag89.xml><?xml version="1.0" encoding="utf-8"?>
<p:tagLst xmlns:p="http://schemas.openxmlformats.org/presentationml/2006/main">
  <p:tag name="AS_UNIQUEID" val="621"/>
</p:tagLst>
</file>

<file path=ppt/tags/tag9.xml><?xml version="1.0" encoding="utf-8"?>
<p:tagLst xmlns:p="http://schemas.openxmlformats.org/presentationml/2006/main">
  <p:tag name="AS_UNIQUEID" val="1207"/>
</p:tagLst>
</file>

<file path=ppt/tags/tag90.xml><?xml version="1.0" encoding="utf-8"?>
<p:tagLst xmlns:p="http://schemas.openxmlformats.org/presentationml/2006/main">
  <p:tag name="AS_UNIQUEID" val="618"/>
</p:tagLst>
</file>

<file path=ppt/tags/tag91.xml><?xml version="1.0" encoding="utf-8"?>
<p:tagLst xmlns:p="http://schemas.openxmlformats.org/presentationml/2006/main">
  <p:tag name="AS_UNIQUEID" val="619"/>
</p:tagLst>
</file>

<file path=ppt/tags/tag92.xml><?xml version="1.0" encoding="utf-8"?>
<p:tagLst xmlns:p="http://schemas.openxmlformats.org/presentationml/2006/main">
  <p:tag name="AS_UNIQUEID" val="1284"/>
</p:tagLst>
</file>

<file path=ppt/tags/tag93.xml><?xml version="1.0" encoding="utf-8"?>
<p:tagLst xmlns:p="http://schemas.openxmlformats.org/presentationml/2006/main">
  <p:tag name="AS_UNIQUEID" val="1281"/>
</p:tagLst>
</file>

<file path=ppt/tags/tag94.xml><?xml version="1.0" encoding="utf-8"?>
<p:tagLst xmlns:p="http://schemas.openxmlformats.org/presentationml/2006/main">
  <p:tag name="AS_UNIQUEID" val="1282"/>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imple Light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kumar varma palakonda</dc:creator>
  <cp:lastModifiedBy>AMAL PC2</cp:lastModifiedBy>
  <dcterms:created xsi:type="dcterms:W3CDTF">2023-07-18T04:29:00Z</dcterms:created>
  <dcterms:modified xsi:type="dcterms:W3CDTF">2023-07-28T05:42:32Z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77bb33d414e1428a82a85420ebc69772</vt:lpwstr>
  </property>
  <property fmtid="{D5CDD505-2E9C-101B-9397-08002B2CF9AE}" pid="3" name="KSOProductBuildVer">
    <vt:lpwstr>1033-12.2.0.13085</vt:lpwstr>
  </property>
</Properties>
</file>